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1" r:id="rId2"/>
    <p:sldId id="263" r:id="rId3"/>
    <p:sldId id="282" r:id="rId4"/>
    <p:sldId id="293" r:id="rId5"/>
    <p:sldId id="283" r:id="rId6"/>
    <p:sldId id="294" r:id="rId7"/>
    <p:sldId id="284" r:id="rId8"/>
    <p:sldId id="298" r:id="rId9"/>
    <p:sldId id="285" r:id="rId10"/>
    <p:sldId id="297" r:id="rId11"/>
    <p:sldId id="286" r:id="rId12"/>
    <p:sldId id="287" r:id="rId13"/>
    <p:sldId id="288" r:id="rId14"/>
    <p:sldId id="290" r:id="rId15"/>
    <p:sldId id="296" r:id="rId16"/>
    <p:sldId id="291" r:id="rId17"/>
    <p:sldId id="292" r:id="rId18"/>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522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13" autoAdjust="0"/>
    <p:restoredTop sz="94660"/>
  </p:normalViewPr>
  <p:slideViewPr>
    <p:cSldViewPr snapToGrid="0">
      <p:cViewPr varScale="1">
        <p:scale>
          <a:sx n="105" d="100"/>
          <a:sy n="105" d="100"/>
        </p:scale>
        <p:origin x="1746" y="114"/>
      </p:cViewPr>
      <p:guideLst>
        <p:guide orient="horz" pos="2160"/>
        <p:guide pos="522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lrMapOvr bg1="lt1" tx1="dk1" bg2="lt2" tx2="dk2" accent1="accent1" accent2="accent2" accent3="accent3" accent4="accent4" accent5="accent5" accent6="accent6" hlink="hlink" folHlink="folHlink"/>
  <c:chart>
    <c:title>
      <c:tx>
        <c:rich>
          <a:bodyPr/>
          <a:lstStyle/>
          <a:p>
            <a:pPr>
              <a:defRPr sz="800" b="1"/>
            </a:pPr>
            <a:r>
              <a:rPr lang="en-US" sz="1000" dirty="0" smtClean="0"/>
              <a:t>ADT</a:t>
            </a:r>
            <a:endParaRPr lang="en-US" sz="1000" dirty="0"/>
          </a:p>
        </c:rich>
      </c:tx>
      <c:layout>
        <c:manualLayout>
          <c:xMode val="edge"/>
          <c:yMode val="edge"/>
          <c:x val="0.44278405156558698"/>
          <c:y val="0.41430007413451198"/>
        </c:manualLayout>
      </c:layout>
      <c:overlay val="0"/>
    </c:title>
    <c:autoTitleDeleted val="0"/>
    <c:plotArea>
      <c:layout>
        <c:manualLayout>
          <c:layoutTarget val="inner"/>
          <c:xMode val="edge"/>
          <c:yMode val="edge"/>
          <c:x val="0.23395301003885699"/>
          <c:y val="9.4539785282363606E-2"/>
          <c:w val="0.49920886290934402"/>
          <c:h val="0.72441857463854098"/>
        </c:manualLayout>
      </c:layout>
      <c:doughnutChart>
        <c:varyColors val="1"/>
        <c:ser>
          <c:idx val="0"/>
          <c:order val="0"/>
          <c:tx>
            <c:strRef>
              <c:f>Sheet1!$B$1</c:f>
              <c:strCache>
                <c:ptCount val="1"/>
                <c:pt idx="0">
                  <c:v>ADT in Billion</c:v>
                </c:pt>
              </c:strCache>
            </c:strRef>
          </c:tx>
          <c:spPr>
            <a:ln>
              <a:noFill/>
            </a:ln>
          </c:spPr>
          <c:dPt>
            <c:idx val="0"/>
            <c:bubble3D val="0"/>
            <c:spPr>
              <a:solidFill>
                <a:srgbClr val="13426B"/>
              </a:solidFill>
              <a:ln>
                <a:noFill/>
              </a:ln>
            </c:spPr>
            <c:extLst>
              <c:ext xmlns:c16="http://schemas.microsoft.com/office/drawing/2014/chart" uri="{C3380CC4-5D6E-409C-BE32-E72D297353CC}">
                <c16:uniqueId val="{00000001-B655-4B7A-9F5E-F02302E58229}"/>
              </c:ext>
            </c:extLst>
          </c:dPt>
          <c:dPt>
            <c:idx val="1"/>
            <c:bubble3D val="0"/>
            <c:spPr>
              <a:solidFill>
                <a:srgbClr val="F4364C"/>
              </a:solidFill>
              <a:ln>
                <a:noFill/>
              </a:ln>
            </c:spPr>
            <c:extLst>
              <c:ext xmlns:c16="http://schemas.microsoft.com/office/drawing/2014/chart" uri="{C3380CC4-5D6E-409C-BE32-E72D297353CC}">
                <c16:uniqueId val="{00000003-B655-4B7A-9F5E-F02302E58229}"/>
              </c:ext>
            </c:extLst>
          </c:dPt>
          <c:dPt>
            <c:idx val="2"/>
            <c:bubble3D val="0"/>
            <c:spPr>
              <a:solidFill>
                <a:srgbClr val="26CAD3"/>
              </a:solidFill>
              <a:ln>
                <a:noFill/>
              </a:ln>
            </c:spPr>
            <c:extLst>
              <c:ext xmlns:c16="http://schemas.microsoft.com/office/drawing/2014/chart" uri="{C3380CC4-5D6E-409C-BE32-E72D297353CC}">
                <c16:uniqueId val="{00000005-B655-4B7A-9F5E-F02302E58229}"/>
              </c:ext>
            </c:extLst>
          </c:dPt>
          <c:dPt>
            <c:idx val="3"/>
            <c:bubble3D val="0"/>
            <c:spPr>
              <a:solidFill>
                <a:srgbClr val="FFB81C"/>
              </a:solidFill>
              <a:ln>
                <a:noFill/>
              </a:ln>
            </c:spPr>
            <c:extLst>
              <c:ext xmlns:c16="http://schemas.microsoft.com/office/drawing/2014/chart" uri="{C3380CC4-5D6E-409C-BE32-E72D297353CC}">
                <c16:uniqueId val="{00000007-B655-4B7A-9F5E-F02302E58229}"/>
              </c:ext>
            </c:extLst>
          </c:dPt>
          <c:dPt>
            <c:idx val="4"/>
            <c:bubble3D val="0"/>
            <c:spPr>
              <a:solidFill>
                <a:srgbClr val="5E366E"/>
              </a:solidFill>
              <a:ln>
                <a:noFill/>
              </a:ln>
            </c:spPr>
            <c:extLst>
              <c:ext xmlns:c16="http://schemas.microsoft.com/office/drawing/2014/chart" uri="{C3380CC4-5D6E-409C-BE32-E72D297353CC}">
                <c16:uniqueId val="{00000009-B655-4B7A-9F5E-F02302E58229}"/>
              </c:ext>
            </c:extLst>
          </c:dPt>
          <c:dPt>
            <c:idx val="5"/>
            <c:bubble3D val="0"/>
            <c:spPr>
              <a:solidFill>
                <a:srgbClr val="D25B73"/>
              </a:solidFill>
              <a:ln>
                <a:noFill/>
              </a:ln>
            </c:spPr>
            <c:extLst>
              <c:ext xmlns:c16="http://schemas.microsoft.com/office/drawing/2014/chart" uri="{C3380CC4-5D6E-409C-BE32-E72D297353CC}">
                <c16:uniqueId val="{0000000B-B655-4B7A-9F5E-F02302E58229}"/>
              </c:ext>
            </c:extLst>
          </c:dPt>
          <c:dLbls>
            <c:dLbl>
              <c:idx val="0"/>
              <c:layout>
                <c:manualLayout>
                  <c:x val="0.120474727342925"/>
                  <c:y val="-9.1862507405880395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655-4B7A-9F5E-F02302E58229}"/>
                </c:ext>
              </c:extLst>
            </c:dLbl>
            <c:dLbl>
              <c:idx val="1"/>
              <c:layout>
                <c:manualLayout>
                  <c:x val="0.120474727342925"/>
                  <c:y val="0.108564452694754"/>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655-4B7A-9F5E-F02302E58229}"/>
                </c:ext>
              </c:extLst>
            </c:dLbl>
            <c:dLbl>
              <c:idx val="2"/>
              <c:layout>
                <c:manualLayout>
                  <c:x val="7.2284836405755101E-2"/>
                  <c:y val="0.12944262407192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B655-4B7A-9F5E-F02302E58229}"/>
                </c:ext>
              </c:extLst>
            </c:dLbl>
            <c:dLbl>
              <c:idx val="3"/>
              <c:layout>
                <c:manualLayout>
                  <c:x val="-9.9181688853305E-2"/>
                  <c:y val="0.10856478147967701"/>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B655-4B7A-9F5E-F02302E58229}"/>
                </c:ext>
              </c:extLst>
            </c:dLbl>
            <c:dLbl>
              <c:idx val="4"/>
              <c:layout>
                <c:manualLayout>
                  <c:x val="-0.10842725460863301"/>
                  <c:y val="-0.104389212961228"/>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B655-4B7A-9F5E-F02302E58229}"/>
                </c:ext>
              </c:extLst>
            </c:dLbl>
            <c:spPr>
              <a:noFill/>
              <a:ln>
                <a:noFill/>
              </a:ln>
              <a:effectLst/>
            </c:spPr>
            <c:txPr>
              <a:bodyPr/>
              <a:lstStyle/>
              <a:p>
                <a:pPr>
                  <a:defRPr sz="1000"/>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Sheet1!$A$2:$A$6</c:f>
              <c:strCache>
                <c:ptCount val="5"/>
                <c:pt idx="0">
                  <c:v>2011</c:v>
                </c:pt>
                <c:pt idx="1">
                  <c:v>2012</c:v>
                </c:pt>
                <c:pt idx="2">
                  <c:v>2013</c:v>
                </c:pt>
                <c:pt idx="3">
                  <c:v>2014</c:v>
                </c:pt>
                <c:pt idx="4">
                  <c:v>2015 YTD</c:v>
                </c:pt>
              </c:strCache>
            </c:strRef>
          </c:cat>
          <c:val>
            <c:numRef>
              <c:f>Sheet1!$B$2:$B$6</c:f>
              <c:numCache>
                <c:formatCode>_-* #,##0.0_-;\-* #,##0.0_-;_-* "-"??_-;_-@_-</c:formatCode>
                <c:ptCount val="5"/>
                <c:pt idx="0">
                  <c:v>69.7</c:v>
                </c:pt>
                <c:pt idx="1">
                  <c:v>53.9</c:v>
                </c:pt>
                <c:pt idx="2">
                  <c:v>62.6</c:v>
                </c:pt>
                <c:pt idx="3">
                  <c:v>69.5</c:v>
                </c:pt>
                <c:pt idx="4">
                  <c:v>84.3</c:v>
                </c:pt>
              </c:numCache>
            </c:numRef>
          </c:val>
          <c:extLst>
            <c:ext xmlns:c16="http://schemas.microsoft.com/office/drawing/2014/chart" uri="{C3380CC4-5D6E-409C-BE32-E72D297353CC}">
              <c16:uniqueId val="{0000000C-B655-4B7A-9F5E-F02302E58229}"/>
            </c:ext>
          </c:extLst>
        </c:ser>
        <c:dLbls>
          <c:showLegendKey val="0"/>
          <c:showVal val="0"/>
          <c:showCatName val="0"/>
          <c:showSerName val="0"/>
          <c:showPercent val="1"/>
          <c:showBubbleSize val="0"/>
          <c:showLeaderLines val="1"/>
        </c:dLbls>
        <c:firstSliceAng val="0"/>
        <c:holeSize val="50"/>
      </c:doughnutChart>
    </c:plotArea>
    <c:legend>
      <c:legendPos val="r"/>
      <c:legendEntry>
        <c:idx val="0"/>
        <c:txPr>
          <a:bodyPr/>
          <a:lstStyle/>
          <a:p>
            <a:pPr>
              <a:defRPr sz="800" b="0"/>
            </a:pPr>
            <a:endParaRPr lang="en-US"/>
          </a:p>
        </c:txPr>
      </c:legendEntry>
      <c:legendEntry>
        <c:idx val="1"/>
        <c:txPr>
          <a:bodyPr/>
          <a:lstStyle/>
          <a:p>
            <a:pPr>
              <a:defRPr sz="800" b="0"/>
            </a:pPr>
            <a:endParaRPr lang="en-US"/>
          </a:p>
        </c:txPr>
      </c:legendEntry>
      <c:legendEntry>
        <c:idx val="2"/>
        <c:txPr>
          <a:bodyPr/>
          <a:lstStyle/>
          <a:p>
            <a:pPr>
              <a:defRPr sz="800" b="0"/>
            </a:pPr>
            <a:endParaRPr lang="en-US"/>
          </a:p>
        </c:txPr>
      </c:legendEntry>
      <c:legendEntry>
        <c:idx val="3"/>
        <c:txPr>
          <a:bodyPr/>
          <a:lstStyle/>
          <a:p>
            <a:pPr>
              <a:defRPr sz="800" b="0"/>
            </a:pPr>
            <a:endParaRPr lang="en-US"/>
          </a:p>
        </c:txPr>
      </c:legendEntry>
      <c:legendEntry>
        <c:idx val="4"/>
        <c:txPr>
          <a:bodyPr/>
          <a:lstStyle/>
          <a:p>
            <a:pPr>
              <a:defRPr sz="800" b="0"/>
            </a:pPr>
            <a:endParaRPr lang="en-US"/>
          </a:p>
        </c:txPr>
      </c:legendEntry>
      <c:layout>
        <c:manualLayout>
          <c:xMode val="edge"/>
          <c:yMode val="edge"/>
          <c:x val="6.1229440625933398E-2"/>
          <c:y val="0.89716310022785195"/>
          <c:w val="0.89170994555049898"/>
          <c:h val="9.8362301238490907E-2"/>
        </c:manualLayout>
      </c:layout>
      <c:overlay val="0"/>
      <c:txPr>
        <a:bodyPr/>
        <a:lstStyle/>
        <a:p>
          <a:pPr>
            <a:defRPr sz="800" b="1"/>
          </a:pPr>
          <a:endParaRPr lang="en-US"/>
        </a:p>
      </c:txPr>
    </c:legend>
    <c:plotVisOnly val="1"/>
    <c:dispBlanksAs val="gap"/>
    <c:showDLblsOverMax val="0"/>
  </c:chart>
  <c:spPr>
    <a:noFill/>
    <a:ln>
      <a:noFill/>
    </a:ln>
  </c:spPr>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4983150742321403E-2"/>
          <c:y val="4.2904377597833998E-2"/>
          <c:w val="0.93323045037012897"/>
          <c:h val="0.82768889544979596"/>
        </c:manualLayout>
      </c:layout>
      <c:barChart>
        <c:barDir val="col"/>
        <c:grouping val="clustered"/>
        <c:varyColors val="0"/>
        <c:ser>
          <c:idx val="0"/>
          <c:order val="0"/>
          <c:tx>
            <c:strRef>
              <c:f>Sheet1!$B$1</c:f>
              <c:strCache>
                <c:ptCount val="1"/>
                <c:pt idx="0">
                  <c:v>ADT in Billion</c:v>
                </c:pt>
              </c:strCache>
            </c:strRef>
          </c:tx>
          <c:spPr>
            <a:solidFill>
              <a:srgbClr val="13426B"/>
            </a:solidFill>
          </c:spPr>
          <c:invertIfNegative val="0"/>
          <c:dPt>
            <c:idx val="3"/>
            <c:invertIfNegative val="0"/>
            <c:bubble3D val="0"/>
            <c:extLst>
              <c:ext xmlns:c16="http://schemas.microsoft.com/office/drawing/2014/chart" uri="{C3380CC4-5D6E-409C-BE32-E72D297353CC}">
                <c16:uniqueId val="{00000000-C7F2-4623-9254-70B79ADB809D}"/>
              </c:ext>
            </c:extLst>
          </c:dPt>
          <c:dPt>
            <c:idx val="4"/>
            <c:invertIfNegative val="0"/>
            <c:bubble3D val="0"/>
            <c:spPr>
              <a:solidFill>
                <a:srgbClr val="F4364C"/>
              </a:solidFill>
            </c:spPr>
            <c:extLst>
              <c:ext xmlns:c16="http://schemas.microsoft.com/office/drawing/2014/chart" uri="{C3380CC4-5D6E-409C-BE32-E72D297353CC}">
                <c16:uniqueId val="{00000002-C7F2-4623-9254-70B79ADB809D}"/>
              </c:ext>
            </c:extLst>
          </c:dPt>
          <c:dLbls>
            <c:dLbl>
              <c:idx val="4"/>
              <c:tx>
                <c:rich>
                  <a:bodyPr/>
                  <a:lstStyle/>
                  <a:p>
                    <a:pPr>
                      <a:defRPr sz="1000" b="1"/>
                    </a:pPr>
                    <a:r>
                      <a:rPr lang="en-US" dirty="0">
                        <a:latin typeface="Microsoft JhengHei"/>
                      </a:rPr>
                      <a:t> 84.3 </a:t>
                    </a:r>
                  </a:p>
                </c:rich>
              </c:tx>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7F2-4623-9254-70B79ADB809D}"/>
                </c:ext>
              </c:extLst>
            </c:dLbl>
            <c:spPr>
              <a:noFill/>
              <a:ln>
                <a:noFill/>
              </a:ln>
              <a:effectLst/>
            </c:spPr>
            <c:txPr>
              <a:bodyPr/>
              <a:lstStyle/>
              <a:p>
                <a:pPr>
                  <a:defRPr sz="10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2011</c:v>
                </c:pt>
                <c:pt idx="1">
                  <c:v>2012</c:v>
                </c:pt>
                <c:pt idx="2">
                  <c:v>2013</c:v>
                </c:pt>
                <c:pt idx="3">
                  <c:v>2014</c:v>
                </c:pt>
                <c:pt idx="4">
                  <c:v>2015 YTD</c:v>
                </c:pt>
              </c:strCache>
            </c:strRef>
          </c:cat>
          <c:val>
            <c:numRef>
              <c:f>Sheet1!$B$2:$B$6</c:f>
              <c:numCache>
                <c:formatCode>_-* #,##0.0_-;\-* #,##0.0_-;_-* "-"??_-;_-@_-</c:formatCode>
                <c:ptCount val="5"/>
                <c:pt idx="0">
                  <c:v>69.7</c:v>
                </c:pt>
                <c:pt idx="1">
                  <c:v>53.9</c:v>
                </c:pt>
                <c:pt idx="2">
                  <c:v>62.6</c:v>
                </c:pt>
                <c:pt idx="3">
                  <c:v>69.5</c:v>
                </c:pt>
                <c:pt idx="4">
                  <c:v>84.3</c:v>
                </c:pt>
              </c:numCache>
            </c:numRef>
          </c:val>
          <c:extLst>
            <c:ext xmlns:c16="http://schemas.microsoft.com/office/drawing/2014/chart" uri="{C3380CC4-5D6E-409C-BE32-E72D297353CC}">
              <c16:uniqueId val="{00000003-C7F2-4623-9254-70B79ADB809D}"/>
            </c:ext>
          </c:extLst>
        </c:ser>
        <c:dLbls>
          <c:showLegendKey val="0"/>
          <c:showVal val="0"/>
          <c:showCatName val="0"/>
          <c:showSerName val="0"/>
          <c:showPercent val="0"/>
          <c:showBubbleSize val="0"/>
        </c:dLbls>
        <c:gapWidth val="42"/>
        <c:axId val="183417440"/>
        <c:axId val="185078840"/>
      </c:barChart>
      <c:catAx>
        <c:axId val="183417440"/>
        <c:scaling>
          <c:orientation val="minMax"/>
        </c:scaling>
        <c:delete val="0"/>
        <c:axPos val="b"/>
        <c:numFmt formatCode="General" sourceLinked="0"/>
        <c:majorTickMark val="out"/>
        <c:minorTickMark val="none"/>
        <c:tickLblPos val="nextTo"/>
        <c:txPr>
          <a:bodyPr/>
          <a:lstStyle/>
          <a:p>
            <a:pPr>
              <a:defRPr sz="800"/>
            </a:pPr>
            <a:endParaRPr lang="en-US"/>
          </a:p>
        </c:txPr>
        <c:crossAx val="185078840"/>
        <c:crosses val="autoZero"/>
        <c:auto val="1"/>
        <c:lblAlgn val="ctr"/>
        <c:lblOffset val="100"/>
        <c:noMultiLvlLbl val="0"/>
      </c:catAx>
      <c:valAx>
        <c:axId val="185078840"/>
        <c:scaling>
          <c:orientation val="minMax"/>
        </c:scaling>
        <c:delete val="1"/>
        <c:axPos val="l"/>
        <c:numFmt formatCode="_-* #,##0.0_-;\-* #,##0.0_-;_-* &quot;-&quot;??_-;_-@_-" sourceLinked="1"/>
        <c:majorTickMark val="none"/>
        <c:minorTickMark val="none"/>
        <c:tickLblPos val="none"/>
        <c:crossAx val="183417440"/>
        <c:crosses val="autoZero"/>
        <c:crossBetween val="between"/>
      </c:valAx>
    </c:plotArea>
    <c:plotVisOnly val="1"/>
    <c:dispBlanksAs val="gap"/>
    <c:showDLblsOverMax val="0"/>
  </c:chart>
  <c:txPr>
    <a:bodyPr/>
    <a:lstStyle/>
    <a:p>
      <a:pPr>
        <a:defRPr sz="1200">
          <a:latin typeface="Arial"/>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9614935229870495E-2"/>
          <c:y val="6.3164417201891601E-2"/>
          <c:w val="0.74984988569977196"/>
          <c:h val="0.70305451416630804"/>
        </c:manualLayout>
      </c:layout>
      <c:areaChart>
        <c:grouping val="standard"/>
        <c:varyColors val="0"/>
        <c:ser>
          <c:idx val="1"/>
          <c:order val="1"/>
          <c:tx>
            <c:v>HKD EF Paper Outstanding (RHS)</c:v>
          </c:tx>
          <c:spPr>
            <a:solidFill>
              <a:schemeClr val="bg2"/>
            </a:solidFill>
          </c:spPr>
          <c:val>
            <c:numRef>
              <c:f>'[HK EFN turnover chart.xlsx]T5.1.1'!$O$93:$O$272</c:f>
              <c:numCache>
                <c:formatCode>#,##0;\(#,##0\)</c:formatCode>
                <c:ptCount val="180"/>
                <c:pt idx="0">
                  <c:v>102280</c:v>
                </c:pt>
                <c:pt idx="1">
                  <c:v>102787</c:v>
                </c:pt>
                <c:pt idx="2">
                  <c:v>103458</c:v>
                </c:pt>
                <c:pt idx="3">
                  <c:v>103823</c:v>
                </c:pt>
                <c:pt idx="4">
                  <c:v>104598</c:v>
                </c:pt>
                <c:pt idx="5">
                  <c:v>105158</c:v>
                </c:pt>
                <c:pt idx="6">
                  <c:v>105625</c:v>
                </c:pt>
                <c:pt idx="7">
                  <c:v>106338</c:v>
                </c:pt>
                <c:pt idx="8">
                  <c:v>106818</c:v>
                </c:pt>
                <c:pt idx="9">
                  <c:v>107254</c:v>
                </c:pt>
                <c:pt idx="10">
                  <c:v>107980</c:v>
                </c:pt>
                <c:pt idx="11">
                  <c:v>108602</c:v>
                </c:pt>
                <c:pt idx="12">
                  <c:v>109202</c:v>
                </c:pt>
                <c:pt idx="13">
                  <c:v>109682</c:v>
                </c:pt>
                <c:pt idx="14">
                  <c:v>110135</c:v>
                </c:pt>
                <c:pt idx="15">
                  <c:v>110501</c:v>
                </c:pt>
                <c:pt idx="16">
                  <c:v>111066</c:v>
                </c:pt>
                <c:pt idx="17">
                  <c:v>111526</c:v>
                </c:pt>
                <c:pt idx="18">
                  <c:v>111851</c:v>
                </c:pt>
                <c:pt idx="19">
                  <c:v>112393</c:v>
                </c:pt>
                <c:pt idx="20">
                  <c:v>112699</c:v>
                </c:pt>
                <c:pt idx="21">
                  <c:v>113085</c:v>
                </c:pt>
                <c:pt idx="22">
                  <c:v>113342</c:v>
                </c:pt>
                <c:pt idx="23">
                  <c:v>113750</c:v>
                </c:pt>
                <c:pt idx="24">
                  <c:v>114074</c:v>
                </c:pt>
                <c:pt idx="25">
                  <c:v>114394</c:v>
                </c:pt>
                <c:pt idx="26">
                  <c:v>114689</c:v>
                </c:pt>
                <c:pt idx="27">
                  <c:v>114871</c:v>
                </c:pt>
                <c:pt idx="28">
                  <c:v>115324</c:v>
                </c:pt>
                <c:pt idx="29">
                  <c:v>115705</c:v>
                </c:pt>
                <c:pt idx="30">
                  <c:v>116041</c:v>
                </c:pt>
                <c:pt idx="31">
                  <c:v>116332</c:v>
                </c:pt>
                <c:pt idx="32">
                  <c:v>116558</c:v>
                </c:pt>
                <c:pt idx="33">
                  <c:v>116726</c:v>
                </c:pt>
                <c:pt idx="34">
                  <c:v>116962</c:v>
                </c:pt>
                <c:pt idx="35">
                  <c:v>117476</c:v>
                </c:pt>
                <c:pt idx="36">
                  <c:v>117608</c:v>
                </c:pt>
                <c:pt idx="37">
                  <c:v>117885</c:v>
                </c:pt>
                <c:pt idx="38">
                  <c:v>118203</c:v>
                </c:pt>
                <c:pt idx="39">
                  <c:v>118306</c:v>
                </c:pt>
                <c:pt idx="40">
                  <c:v>118562</c:v>
                </c:pt>
                <c:pt idx="41">
                  <c:v>119027</c:v>
                </c:pt>
                <c:pt idx="42">
                  <c:v>119157</c:v>
                </c:pt>
                <c:pt idx="43">
                  <c:v>119410</c:v>
                </c:pt>
                <c:pt idx="44">
                  <c:v>119684</c:v>
                </c:pt>
                <c:pt idx="45">
                  <c:v>119678</c:v>
                </c:pt>
                <c:pt idx="46">
                  <c:v>119794</c:v>
                </c:pt>
                <c:pt idx="47">
                  <c:v>120152</c:v>
                </c:pt>
                <c:pt idx="48">
                  <c:v>120142</c:v>
                </c:pt>
                <c:pt idx="49">
                  <c:v>120280</c:v>
                </c:pt>
                <c:pt idx="50">
                  <c:v>120581</c:v>
                </c:pt>
                <c:pt idx="51">
                  <c:v>120665</c:v>
                </c:pt>
                <c:pt idx="52">
                  <c:v>120739</c:v>
                </c:pt>
                <c:pt idx="53">
                  <c:v>121239</c:v>
                </c:pt>
                <c:pt idx="54">
                  <c:v>121367</c:v>
                </c:pt>
                <c:pt idx="55">
                  <c:v>121516</c:v>
                </c:pt>
                <c:pt idx="56">
                  <c:v>121887</c:v>
                </c:pt>
                <c:pt idx="57">
                  <c:v>121952</c:v>
                </c:pt>
                <c:pt idx="58">
                  <c:v>122043</c:v>
                </c:pt>
                <c:pt idx="59">
                  <c:v>122579</c:v>
                </c:pt>
                <c:pt idx="60">
                  <c:v>122654</c:v>
                </c:pt>
                <c:pt idx="61">
                  <c:v>122813</c:v>
                </c:pt>
                <c:pt idx="62">
                  <c:v>123226</c:v>
                </c:pt>
                <c:pt idx="63">
                  <c:v>123391</c:v>
                </c:pt>
                <c:pt idx="64">
                  <c:v>123626</c:v>
                </c:pt>
                <c:pt idx="65">
                  <c:v>124330</c:v>
                </c:pt>
                <c:pt idx="66">
                  <c:v>124519</c:v>
                </c:pt>
                <c:pt idx="67">
                  <c:v>124958</c:v>
                </c:pt>
                <c:pt idx="68">
                  <c:v>125396</c:v>
                </c:pt>
                <c:pt idx="69">
                  <c:v>125583</c:v>
                </c:pt>
                <c:pt idx="70">
                  <c:v>126031</c:v>
                </c:pt>
                <c:pt idx="71">
                  <c:v>126709</c:v>
                </c:pt>
                <c:pt idx="72">
                  <c:v>126920</c:v>
                </c:pt>
                <c:pt idx="73">
                  <c:v>127253</c:v>
                </c:pt>
                <c:pt idx="74">
                  <c:v>127853</c:v>
                </c:pt>
                <c:pt idx="75">
                  <c:v>128068</c:v>
                </c:pt>
                <c:pt idx="76">
                  <c:v>128400</c:v>
                </c:pt>
                <c:pt idx="77">
                  <c:v>129252</c:v>
                </c:pt>
                <c:pt idx="78">
                  <c:v>129496</c:v>
                </c:pt>
                <c:pt idx="79">
                  <c:v>129955</c:v>
                </c:pt>
                <c:pt idx="80">
                  <c:v>130422</c:v>
                </c:pt>
                <c:pt idx="81">
                  <c:v>130634</c:v>
                </c:pt>
                <c:pt idx="82">
                  <c:v>131086</c:v>
                </c:pt>
                <c:pt idx="83">
                  <c:v>131788</c:v>
                </c:pt>
                <c:pt idx="84">
                  <c:v>132140</c:v>
                </c:pt>
                <c:pt idx="85">
                  <c:v>132493</c:v>
                </c:pt>
                <c:pt idx="86">
                  <c:v>132962</c:v>
                </c:pt>
                <c:pt idx="87">
                  <c:v>133179</c:v>
                </c:pt>
                <c:pt idx="88">
                  <c:v>133664</c:v>
                </c:pt>
                <c:pt idx="89">
                  <c:v>134448</c:v>
                </c:pt>
                <c:pt idx="90">
                  <c:v>134677</c:v>
                </c:pt>
                <c:pt idx="91">
                  <c:v>135159</c:v>
                </c:pt>
                <c:pt idx="92">
                  <c:v>135565</c:v>
                </c:pt>
                <c:pt idx="93">
                  <c:v>135915</c:v>
                </c:pt>
                <c:pt idx="94">
                  <c:v>136135</c:v>
                </c:pt>
                <c:pt idx="95">
                  <c:v>136646</c:v>
                </c:pt>
                <c:pt idx="96">
                  <c:v>142861</c:v>
                </c:pt>
                <c:pt idx="97">
                  <c:v>143132</c:v>
                </c:pt>
                <c:pt idx="98">
                  <c:v>143281</c:v>
                </c:pt>
                <c:pt idx="99">
                  <c:v>143479</c:v>
                </c:pt>
                <c:pt idx="100">
                  <c:v>143712</c:v>
                </c:pt>
                <c:pt idx="101">
                  <c:v>144301</c:v>
                </c:pt>
                <c:pt idx="102">
                  <c:v>144465</c:v>
                </c:pt>
                <c:pt idx="103">
                  <c:v>144708</c:v>
                </c:pt>
                <c:pt idx="104">
                  <c:v>144983</c:v>
                </c:pt>
                <c:pt idx="105">
                  <c:v>147050</c:v>
                </c:pt>
                <c:pt idx="106">
                  <c:v>149173</c:v>
                </c:pt>
                <c:pt idx="107">
                  <c:v>157653</c:v>
                </c:pt>
                <c:pt idx="108">
                  <c:v>175697</c:v>
                </c:pt>
                <c:pt idx="109">
                  <c:v>196220</c:v>
                </c:pt>
                <c:pt idx="110">
                  <c:v>218899</c:v>
                </c:pt>
                <c:pt idx="111">
                  <c:v>226571</c:v>
                </c:pt>
                <c:pt idx="112">
                  <c:v>247771</c:v>
                </c:pt>
                <c:pt idx="113">
                  <c:v>288423</c:v>
                </c:pt>
                <c:pt idx="114">
                  <c:v>350175</c:v>
                </c:pt>
                <c:pt idx="115">
                  <c:v>391007</c:v>
                </c:pt>
                <c:pt idx="116">
                  <c:v>413040</c:v>
                </c:pt>
                <c:pt idx="117">
                  <c:v>436040</c:v>
                </c:pt>
                <c:pt idx="118">
                  <c:v>470787</c:v>
                </c:pt>
                <c:pt idx="119">
                  <c:v>534062</c:v>
                </c:pt>
                <c:pt idx="120">
                  <c:v>569087</c:v>
                </c:pt>
                <c:pt idx="121">
                  <c:v>594205</c:v>
                </c:pt>
                <c:pt idx="122">
                  <c:v>612543</c:v>
                </c:pt>
                <c:pt idx="123">
                  <c:v>631582</c:v>
                </c:pt>
                <c:pt idx="124">
                  <c:v>650676</c:v>
                </c:pt>
                <c:pt idx="125">
                  <c:v>651392</c:v>
                </c:pt>
                <c:pt idx="126">
                  <c:v>651586</c:v>
                </c:pt>
                <c:pt idx="127">
                  <c:v>651775</c:v>
                </c:pt>
                <c:pt idx="128">
                  <c:v>652079</c:v>
                </c:pt>
                <c:pt idx="129">
                  <c:v>652253</c:v>
                </c:pt>
                <c:pt idx="130">
                  <c:v>652395</c:v>
                </c:pt>
                <c:pt idx="131">
                  <c:v>653138</c:v>
                </c:pt>
                <c:pt idx="132">
                  <c:v>653283</c:v>
                </c:pt>
                <c:pt idx="133">
                  <c:v>653405</c:v>
                </c:pt>
                <c:pt idx="134">
                  <c:v>653768</c:v>
                </c:pt>
                <c:pt idx="135">
                  <c:v>653866</c:v>
                </c:pt>
                <c:pt idx="136">
                  <c:v>653939</c:v>
                </c:pt>
                <c:pt idx="137">
                  <c:v>654422</c:v>
                </c:pt>
                <c:pt idx="138">
                  <c:v>654465</c:v>
                </c:pt>
                <c:pt idx="139">
                  <c:v>654638</c:v>
                </c:pt>
                <c:pt idx="140">
                  <c:v>654775</c:v>
                </c:pt>
                <c:pt idx="141">
                  <c:v>654854</c:v>
                </c:pt>
                <c:pt idx="142">
                  <c:v>654966</c:v>
                </c:pt>
                <c:pt idx="143">
                  <c:v>655413</c:v>
                </c:pt>
                <c:pt idx="144">
                  <c:v>655547</c:v>
                </c:pt>
                <c:pt idx="145">
                  <c:v>655748</c:v>
                </c:pt>
                <c:pt idx="146">
                  <c:v>655896</c:v>
                </c:pt>
                <c:pt idx="147" formatCode="#,##0_);\(#,##0\)">
                  <c:v>655975</c:v>
                </c:pt>
                <c:pt idx="148" formatCode="#,##0_);\(#,##0\)">
                  <c:v>656082</c:v>
                </c:pt>
                <c:pt idx="149" formatCode="#,##0_);\(#,##0\)">
                  <c:v>656447</c:v>
                </c:pt>
                <c:pt idx="150" formatCode="#,##0_);\(#,##0\)">
                  <c:v>656511</c:v>
                </c:pt>
                <c:pt idx="151" formatCode="#,##0_);\(#,##0\)">
                  <c:v>656689</c:v>
                </c:pt>
                <c:pt idx="152" formatCode="#,##0_);\(#,##0\)">
                  <c:v>656848</c:v>
                </c:pt>
                <c:pt idx="153" formatCode="#,##0_);\(#,##0\)">
                  <c:v>657021</c:v>
                </c:pt>
                <c:pt idx="154" formatCode="#,##0_);\(#,##0\)">
                  <c:v>657087</c:v>
                </c:pt>
                <c:pt idx="155" formatCode="#,##0_);\(#,##0\)">
                  <c:v>657384</c:v>
                </c:pt>
                <c:pt idx="156" formatCode="#,##0_);\(#,##0\)">
                  <c:v>678447</c:v>
                </c:pt>
                <c:pt idx="157" formatCode="#,##0_);\(#,##0\)">
                  <c:v>693564</c:v>
                </c:pt>
                <c:pt idx="158" formatCode="#,##0_);\(#,##0\)">
                  <c:v>708646</c:v>
                </c:pt>
                <c:pt idx="159" formatCode="#,##0_);\(#,##0\)">
                  <c:v>727703</c:v>
                </c:pt>
                <c:pt idx="160" formatCode="#,##0_);\(#,##0\)">
                  <c:v>740762</c:v>
                </c:pt>
                <c:pt idx="161" formatCode="#,##0_);\(#,##0\)">
                  <c:v>750088</c:v>
                </c:pt>
                <c:pt idx="162" formatCode="#,##0_);\(#,##0\)">
                  <c:v>750252</c:v>
                </c:pt>
                <c:pt idx="163" formatCode="#,##0_);\(#,##0\)">
                  <c:v>750400</c:v>
                </c:pt>
                <c:pt idx="164" formatCode="#,##0_);\(#,##0\)">
                  <c:v>750563</c:v>
                </c:pt>
                <c:pt idx="165" formatCode="#,##0_);\(#,##0\)">
                  <c:v>750728</c:v>
                </c:pt>
                <c:pt idx="166" formatCode="#,##0_);\(#,##0\)">
                  <c:v>750802</c:v>
                </c:pt>
                <c:pt idx="167" formatCode="#,##0_);\(#,##0\)">
                  <c:v>751151</c:v>
                </c:pt>
                <c:pt idx="168" formatCode="#,##0_);\(#,##0\)">
                  <c:v>751258</c:v>
                </c:pt>
                <c:pt idx="169" formatCode="#,##0_);\(#,##0\)">
                  <c:v>751366</c:v>
                </c:pt>
                <c:pt idx="170" formatCode="#,##0_);\(#,##0\)">
                  <c:v>751519</c:v>
                </c:pt>
                <c:pt idx="171" formatCode="#,##0_);\(#,##0\)">
                  <c:v>751664</c:v>
                </c:pt>
                <c:pt idx="172" formatCode="#,##0_);\(#,##0\)">
                  <c:v>751704</c:v>
                </c:pt>
                <c:pt idx="173" formatCode="#,##0_);\(#,##0\)">
                  <c:v>751999</c:v>
                </c:pt>
                <c:pt idx="174" formatCode="#,##0_);\(#,##0\)">
                  <c:v>752100</c:v>
                </c:pt>
                <c:pt idx="175" formatCode="#,##0_);\(#,##0\)">
                  <c:v>752173</c:v>
                </c:pt>
                <c:pt idx="176" formatCode="#,##0_);\(#,##0\)">
                  <c:v>752242</c:v>
                </c:pt>
                <c:pt idx="177" formatCode="#,##0_);\(#,##0\)">
                  <c:v>752332</c:v>
                </c:pt>
                <c:pt idx="178" formatCode="#,##0_);\(#,##0\)">
                  <c:v>752339</c:v>
                </c:pt>
                <c:pt idx="179" formatCode="#,##0_);\(#,##0\)">
                  <c:v>752630</c:v>
                </c:pt>
              </c:numCache>
            </c:numRef>
          </c:val>
          <c:extLst>
            <c:ext xmlns:c16="http://schemas.microsoft.com/office/drawing/2014/chart" uri="{C3380CC4-5D6E-409C-BE32-E72D297353CC}">
              <c16:uniqueId val="{00000000-1B2D-4B72-A5CC-52E2F24D5C73}"/>
            </c:ext>
          </c:extLst>
        </c:ser>
        <c:ser>
          <c:idx val="0"/>
          <c:order val="2"/>
          <c:tx>
            <c:v>ADT (RHS)</c:v>
          </c:tx>
          <c:spPr>
            <a:solidFill>
              <a:srgbClr val="13426B"/>
            </a:solidFill>
          </c:spPr>
          <c:val>
            <c:numRef>
              <c:f>'[HK EFN turnover chart.xlsx]T5.1.1'!$N$93:$N$272</c:f>
              <c:numCache>
                <c:formatCode>#,##0;\(#,##0\)</c:formatCode>
                <c:ptCount val="180"/>
                <c:pt idx="0">
                  <c:v>34731</c:v>
                </c:pt>
                <c:pt idx="1">
                  <c:v>17616</c:v>
                </c:pt>
                <c:pt idx="2">
                  <c:v>17894</c:v>
                </c:pt>
                <c:pt idx="3">
                  <c:v>33069</c:v>
                </c:pt>
                <c:pt idx="4">
                  <c:v>19392</c:v>
                </c:pt>
                <c:pt idx="5">
                  <c:v>19078</c:v>
                </c:pt>
                <c:pt idx="6">
                  <c:v>20175</c:v>
                </c:pt>
                <c:pt idx="7">
                  <c:v>25620</c:v>
                </c:pt>
                <c:pt idx="8">
                  <c:v>26161</c:v>
                </c:pt>
                <c:pt idx="9">
                  <c:v>25525</c:v>
                </c:pt>
                <c:pt idx="10">
                  <c:v>21555</c:v>
                </c:pt>
                <c:pt idx="11">
                  <c:v>24550</c:v>
                </c:pt>
                <c:pt idx="12">
                  <c:v>28023</c:v>
                </c:pt>
                <c:pt idx="13">
                  <c:v>17921</c:v>
                </c:pt>
                <c:pt idx="14">
                  <c:v>18519</c:v>
                </c:pt>
                <c:pt idx="15">
                  <c:v>18250</c:v>
                </c:pt>
                <c:pt idx="16">
                  <c:v>18777</c:v>
                </c:pt>
                <c:pt idx="17">
                  <c:v>25218</c:v>
                </c:pt>
                <c:pt idx="18">
                  <c:v>20656</c:v>
                </c:pt>
                <c:pt idx="19">
                  <c:v>14847</c:v>
                </c:pt>
                <c:pt idx="20">
                  <c:v>23607</c:v>
                </c:pt>
                <c:pt idx="21">
                  <c:v>22414</c:v>
                </c:pt>
                <c:pt idx="22">
                  <c:v>26003</c:v>
                </c:pt>
                <c:pt idx="23">
                  <c:v>20238</c:v>
                </c:pt>
                <c:pt idx="24">
                  <c:v>23770</c:v>
                </c:pt>
                <c:pt idx="25">
                  <c:v>20907</c:v>
                </c:pt>
                <c:pt idx="26">
                  <c:v>22139</c:v>
                </c:pt>
                <c:pt idx="27">
                  <c:v>21637</c:v>
                </c:pt>
                <c:pt idx="28">
                  <c:v>24049</c:v>
                </c:pt>
                <c:pt idx="29">
                  <c:v>22333</c:v>
                </c:pt>
                <c:pt idx="30">
                  <c:v>29167</c:v>
                </c:pt>
                <c:pt idx="31">
                  <c:v>17855</c:v>
                </c:pt>
                <c:pt idx="32">
                  <c:v>23130</c:v>
                </c:pt>
                <c:pt idx="33">
                  <c:v>23392</c:v>
                </c:pt>
                <c:pt idx="34">
                  <c:v>21183</c:v>
                </c:pt>
                <c:pt idx="35">
                  <c:v>18544</c:v>
                </c:pt>
                <c:pt idx="36">
                  <c:v>22240</c:v>
                </c:pt>
                <c:pt idx="37">
                  <c:v>30839</c:v>
                </c:pt>
                <c:pt idx="38">
                  <c:v>30342</c:v>
                </c:pt>
                <c:pt idx="39">
                  <c:v>24996</c:v>
                </c:pt>
                <c:pt idx="40">
                  <c:v>24186</c:v>
                </c:pt>
                <c:pt idx="41">
                  <c:v>22180</c:v>
                </c:pt>
                <c:pt idx="42">
                  <c:v>15733</c:v>
                </c:pt>
                <c:pt idx="43">
                  <c:v>15377</c:v>
                </c:pt>
                <c:pt idx="44">
                  <c:v>19105</c:v>
                </c:pt>
                <c:pt idx="45">
                  <c:v>19268</c:v>
                </c:pt>
                <c:pt idx="46">
                  <c:v>15695</c:v>
                </c:pt>
                <c:pt idx="47">
                  <c:v>9514</c:v>
                </c:pt>
                <c:pt idx="48">
                  <c:v>13832</c:v>
                </c:pt>
                <c:pt idx="49">
                  <c:v>14728</c:v>
                </c:pt>
                <c:pt idx="50">
                  <c:v>14532</c:v>
                </c:pt>
                <c:pt idx="51">
                  <c:v>15170</c:v>
                </c:pt>
                <c:pt idx="52">
                  <c:v>18529</c:v>
                </c:pt>
                <c:pt idx="53">
                  <c:v>18823</c:v>
                </c:pt>
                <c:pt idx="54">
                  <c:v>15552</c:v>
                </c:pt>
                <c:pt idx="55">
                  <c:v>18251</c:v>
                </c:pt>
                <c:pt idx="56">
                  <c:v>21021</c:v>
                </c:pt>
                <c:pt idx="57">
                  <c:v>18925</c:v>
                </c:pt>
                <c:pt idx="58">
                  <c:v>16996</c:v>
                </c:pt>
                <c:pt idx="59">
                  <c:v>14331</c:v>
                </c:pt>
                <c:pt idx="60">
                  <c:v>19641</c:v>
                </c:pt>
                <c:pt idx="61">
                  <c:v>25177</c:v>
                </c:pt>
                <c:pt idx="62">
                  <c:v>29531</c:v>
                </c:pt>
                <c:pt idx="63">
                  <c:v>26293</c:v>
                </c:pt>
                <c:pt idx="64">
                  <c:v>24657</c:v>
                </c:pt>
                <c:pt idx="65">
                  <c:v>21556</c:v>
                </c:pt>
                <c:pt idx="66">
                  <c:v>21795</c:v>
                </c:pt>
                <c:pt idx="67">
                  <c:v>28871</c:v>
                </c:pt>
                <c:pt idx="68">
                  <c:v>26574</c:v>
                </c:pt>
                <c:pt idx="69">
                  <c:v>40109</c:v>
                </c:pt>
                <c:pt idx="70">
                  <c:v>29249</c:v>
                </c:pt>
                <c:pt idx="71">
                  <c:v>23218</c:v>
                </c:pt>
                <c:pt idx="72">
                  <c:v>31918</c:v>
                </c:pt>
                <c:pt idx="73">
                  <c:v>34906</c:v>
                </c:pt>
                <c:pt idx="74">
                  <c:v>30016</c:v>
                </c:pt>
                <c:pt idx="75">
                  <c:v>27833</c:v>
                </c:pt>
                <c:pt idx="76">
                  <c:v>46389</c:v>
                </c:pt>
                <c:pt idx="77">
                  <c:v>44733</c:v>
                </c:pt>
                <c:pt idx="78">
                  <c:v>43146</c:v>
                </c:pt>
                <c:pt idx="79">
                  <c:v>33456</c:v>
                </c:pt>
                <c:pt idx="80">
                  <c:v>34190</c:v>
                </c:pt>
                <c:pt idx="81">
                  <c:v>39225</c:v>
                </c:pt>
                <c:pt idx="82">
                  <c:v>36092</c:v>
                </c:pt>
                <c:pt idx="83">
                  <c:v>25154</c:v>
                </c:pt>
                <c:pt idx="84">
                  <c:v>30504</c:v>
                </c:pt>
                <c:pt idx="85">
                  <c:v>31168</c:v>
                </c:pt>
                <c:pt idx="86">
                  <c:v>43444</c:v>
                </c:pt>
                <c:pt idx="87">
                  <c:v>58185</c:v>
                </c:pt>
                <c:pt idx="88">
                  <c:v>45160</c:v>
                </c:pt>
                <c:pt idx="89">
                  <c:v>44935</c:v>
                </c:pt>
                <c:pt idx="90">
                  <c:v>51720</c:v>
                </c:pt>
                <c:pt idx="91">
                  <c:v>53491</c:v>
                </c:pt>
                <c:pt idx="92">
                  <c:v>76638</c:v>
                </c:pt>
                <c:pt idx="93">
                  <c:v>55591</c:v>
                </c:pt>
                <c:pt idx="94">
                  <c:v>44421</c:v>
                </c:pt>
                <c:pt idx="95">
                  <c:v>43501</c:v>
                </c:pt>
                <c:pt idx="96">
                  <c:v>48314</c:v>
                </c:pt>
                <c:pt idx="97">
                  <c:v>52208</c:v>
                </c:pt>
                <c:pt idx="98">
                  <c:v>53758</c:v>
                </c:pt>
                <c:pt idx="99">
                  <c:v>49581</c:v>
                </c:pt>
                <c:pt idx="100">
                  <c:v>50314</c:v>
                </c:pt>
                <c:pt idx="101">
                  <c:v>50607</c:v>
                </c:pt>
                <c:pt idx="102">
                  <c:v>45718</c:v>
                </c:pt>
                <c:pt idx="103">
                  <c:v>42908</c:v>
                </c:pt>
                <c:pt idx="104">
                  <c:v>46968</c:v>
                </c:pt>
                <c:pt idx="105">
                  <c:v>48308</c:v>
                </c:pt>
                <c:pt idx="106">
                  <c:v>57203</c:v>
                </c:pt>
                <c:pt idx="107">
                  <c:v>51583</c:v>
                </c:pt>
                <c:pt idx="108">
                  <c:v>60541</c:v>
                </c:pt>
                <c:pt idx="109">
                  <c:v>76513</c:v>
                </c:pt>
                <c:pt idx="110">
                  <c:v>118313</c:v>
                </c:pt>
                <c:pt idx="111">
                  <c:v>115589</c:v>
                </c:pt>
                <c:pt idx="112">
                  <c:v>119687</c:v>
                </c:pt>
                <c:pt idx="113">
                  <c:v>143594</c:v>
                </c:pt>
                <c:pt idx="114">
                  <c:v>149755</c:v>
                </c:pt>
                <c:pt idx="115">
                  <c:v>140653</c:v>
                </c:pt>
                <c:pt idx="116">
                  <c:v>239315</c:v>
                </c:pt>
                <c:pt idx="117">
                  <c:v>297702</c:v>
                </c:pt>
                <c:pt idx="118">
                  <c:v>303186</c:v>
                </c:pt>
                <c:pt idx="119">
                  <c:v>272834</c:v>
                </c:pt>
                <c:pt idx="120">
                  <c:v>308383</c:v>
                </c:pt>
                <c:pt idx="121">
                  <c:v>283462</c:v>
                </c:pt>
                <c:pt idx="122">
                  <c:v>297880</c:v>
                </c:pt>
                <c:pt idx="123">
                  <c:v>295572</c:v>
                </c:pt>
                <c:pt idx="124">
                  <c:v>256900</c:v>
                </c:pt>
                <c:pt idx="125">
                  <c:v>309165</c:v>
                </c:pt>
                <c:pt idx="126">
                  <c:v>320355</c:v>
                </c:pt>
                <c:pt idx="127">
                  <c:v>360576</c:v>
                </c:pt>
                <c:pt idx="128">
                  <c:v>418710</c:v>
                </c:pt>
                <c:pt idx="129">
                  <c:v>464701</c:v>
                </c:pt>
                <c:pt idx="130">
                  <c:v>567457</c:v>
                </c:pt>
                <c:pt idx="131">
                  <c:v>550238</c:v>
                </c:pt>
                <c:pt idx="132">
                  <c:v>755975</c:v>
                </c:pt>
                <c:pt idx="133">
                  <c:v>750975</c:v>
                </c:pt>
                <c:pt idx="134">
                  <c:v>828737</c:v>
                </c:pt>
                <c:pt idx="135">
                  <c:v>915056</c:v>
                </c:pt>
                <c:pt idx="136">
                  <c:v>864439</c:v>
                </c:pt>
                <c:pt idx="137">
                  <c:v>638317</c:v>
                </c:pt>
                <c:pt idx="138">
                  <c:v>395589</c:v>
                </c:pt>
                <c:pt idx="139">
                  <c:v>321298</c:v>
                </c:pt>
                <c:pt idx="140">
                  <c:v>254478</c:v>
                </c:pt>
                <c:pt idx="141">
                  <c:v>266819</c:v>
                </c:pt>
                <c:pt idx="142">
                  <c:v>251331</c:v>
                </c:pt>
                <c:pt idx="143">
                  <c:v>108253</c:v>
                </c:pt>
                <c:pt idx="144">
                  <c:v>24538</c:v>
                </c:pt>
                <c:pt idx="145">
                  <c:v>26859</c:v>
                </c:pt>
                <c:pt idx="146">
                  <c:v>22305</c:v>
                </c:pt>
                <c:pt idx="147">
                  <c:v>26016</c:v>
                </c:pt>
                <c:pt idx="148">
                  <c:v>24553</c:v>
                </c:pt>
                <c:pt idx="149">
                  <c:v>16909</c:v>
                </c:pt>
                <c:pt idx="150">
                  <c:v>17705.66</c:v>
                </c:pt>
                <c:pt idx="151">
                  <c:v>18295</c:v>
                </c:pt>
                <c:pt idx="152">
                  <c:v>18578</c:v>
                </c:pt>
                <c:pt idx="153">
                  <c:v>16685.53</c:v>
                </c:pt>
                <c:pt idx="154">
                  <c:v>14571.24</c:v>
                </c:pt>
                <c:pt idx="155">
                  <c:v>16598.509999999991</c:v>
                </c:pt>
                <c:pt idx="156">
                  <c:v>18059.03</c:v>
                </c:pt>
                <c:pt idx="157">
                  <c:v>18406.28000000001</c:v>
                </c:pt>
                <c:pt idx="158">
                  <c:v>17044.2</c:v>
                </c:pt>
                <c:pt idx="159">
                  <c:v>17949.53</c:v>
                </c:pt>
                <c:pt idx="160">
                  <c:v>18231.509999999991</c:v>
                </c:pt>
                <c:pt idx="161">
                  <c:v>18008.28</c:v>
                </c:pt>
                <c:pt idx="162">
                  <c:v>20455.43</c:v>
                </c:pt>
                <c:pt idx="163">
                  <c:v>17136.86</c:v>
                </c:pt>
                <c:pt idx="164">
                  <c:v>19473.04</c:v>
                </c:pt>
                <c:pt idx="165">
                  <c:v>16205.679999999989</c:v>
                </c:pt>
                <c:pt idx="166">
                  <c:v>14355.46</c:v>
                </c:pt>
                <c:pt idx="167">
                  <c:v>13131.02</c:v>
                </c:pt>
                <c:pt idx="168">
                  <c:v>18927.16</c:v>
                </c:pt>
                <c:pt idx="169">
                  <c:v>20846.740000000009</c:v>
                </c:pt>
                <c:pt idx="170">
                  <c:v>17832.689999999999</c:v>
                </c:pt>
                <c:pt idx="171">
                  <c:v>18970.62</c:v>
                </c:pt>
                <c:pt idx="172">
                  <c:v>14367.79</c:v>
                </c:pt>
                <c:pt idx="173">
                  <c:v>15665.74</c:v>
                </c:pt>
                <c:pt idx="174">
                  <c:v>14889.13</c:v>
                </c:pt>
                <c:pt idx="175">
                  <c:v>12197.31</c:v>
                </c:pt>
                <c:pt idx="176">
                  <c:v>11707.99</c:v>
                </c:pt>
                <c:pt idx="177">
                  <c:v>11589.64</c:v>
                </c:pt>
                <c:pt idx="178">
                  <c:v>13410.1</c:v>
                </c:pt>
                <c:pt idx="179">
                  <c:v>11798.79</c:v>
                </c:pt>
              </c:numCache>
            </c:numRef>
          </c:val>
          <c:extLst>
            <c:ext xmlns:c16="http://schemas.microsoft.com/office/drawing/2014/chart" uri="{C3380CC4-5D6E-409C-BE32-E72D297353CC}">
              <c16:uniqueId val="{00000001-1B2D-4B72-A5CC-52E2F24D5C73}"/>
            </c:ext>
          </c:extLst>
        </c:ser>
        <c:dLbls>
          <c:showLegendKey val="0"/>
          <c:showVal val="0"/>
          <c:showCatName val="0"/>
          <c:showSerName val="0"/>
          <c:showPercent val="0"/>
          <c:showBubbleSize val="0"/>
        </c:dLbls>
        <c:axId val="183419696"/>
        <c:axId val="184508616"/>
      </c:areaChart>
      <c:lineChart>
        <c:grouping val="standard"/>
        <c:varyColors val="0"/>
        <c:ser>
          <c:idx val="2"/>
          <c:order val="0"/>
          <c:tx>
            <c:v>2-year EFN Yield (LHS)</c:v>
          </c:tx>
          <c:spPr>
            <a:ln>
              <a:solidFill>
                <a:schemeClr val="accent1"/>
              </a:solidFill>
            </a:ln>
          </c:spPr>
          <c:marker>
            <c:symbol val="none"/>
          </c:marker>
          <c:cat>
            <c:strRef>
              <c:f>'[HK EFN turnover chart.xlsx]T5.1.1'!$A$93:$A$272</c:f>
              <c:strCache>
                <c:ptCount val="169"/>
                <c:pt idx="0">
                  <c:v>2000</c:v>
                </c:pt>
                <c:pt idx="12">
                  <c:v>2001</c:v>
                </c:pt>
                <c:pt idx="24">
                  <c:v>2002</c:v>
                </c:pt>
                <c:pt idx="36">
                  <c:v>2003</c:v>
                </c:pt>
                <c:pt idx="48">
                  <c:v>2004</c:v>
                </c:pt>
                <c:pt idx="60">
                  <c:v>2005</c:v>
                </c:pt>
                <c:pt idx="72">
                  <c:v>2006</c:v>
                </c:pt>
                <c:pt idx="84">
                  <c:v>2007</c:v>
                </c:pt>
                <c:pt idx="96">
                  <c:v>2008</c:v>
                </c:pt>
                <c:pt idx="108">
                  <c:v>2009</c:v>
                </c:pt>
                <c:pt idx="120">
                  <c:v>2010</c:v>
                </c:pt>
                <c:pt idx="132">
                  <c:v>2011</c:v>
                </c:pt>
                <c:pt idx="144">
                  <c:v>2012</c:v>
                </c:pt>
                <c:pt idx="156">
                  <c:v>2013</c:v>
                </c:pt>
                <c:pt idx="168">
                  <c:v>2014</c:v>
                </c:pt>
              </c:strCache>
            </c:strRef>
          </c:cat>
          <c:val>
            <c:numRef>
              <c:f>'[HK EFN turnover chart.xlsx]T5.1.1'!$P$93:$P$272</c:f>
              <c:numCache>
                <c:formatCode>#,##0.00_);\(#,##0.00\)</c:formatCode>
                <c:ptCount val="180"/>
                <c:pt idx="0">
                  <c:v>5.9657142856999856</c:v>
                </c:pt>
                <c:pt idx="1">
                  <c:v>6.1089473683999644</c:v>
                </c:pt>
                <c:pt idx="2">
                  <c:v>6.0739130434000002</c:v>
                </c:pt>
                <c:pt idx="3">
                  <c:v>6.1964705881999764</c:v>
                </c:pt>
                <c:pt idx="4">
                  <c:v>6.8176190475999459</c:v>
                </c:pt>
                <c:pt idx="5">
                  <c:v>6.6561904760999271</c:v>
                </c:pt>
                <c:pt idx="6">
                  <c:v>6.4066666665999996</c:v>
                </c:pt>
                <c:pt idx="7">
                  <c:v>6.1095652172999646</c:v>
                </c:pt>
                <c:pt idx="8">
                  <c:v>6.1604999999999954</c:v>
                </c:pt>
                <c:pt idx="9">
                  <c:v>6.0465</c:v>
                </c:pt>
                <c:pt idx="10">
                  <c:v>5.9554545453999754</c:v>
                </c:pt>
                <c:pt idx="11">
                  <c:v>5.6036842104999289</c:v>
                </c:pt>
                <c:pt idx="12">
                  <c:v>4.8657894735999756</c:v>
                </c:pt>
                <c:pt idx="13">
                  <c:v>4.7544999999999966</c:v>
                </c:pt>
                <c:pt idx="14">
                  <c:v>4.6259090908999756</c:v>
                </c:pt>
                <c:pt idx="15">
                  <c:v>4.5111764704999846</c:v>
                </c:pt>
                <c:pt idx="16">
                  <c:v>3.9040909090000002</c:v>
                </c:pt>
                <c:pt idx="17">
                  <c:v>3.6964999999999981</c:v>
                </c:pt>
                <c:pt idx="18">
                  <c:v>3.65</c:v>
                </c:pt>
                <c:pt idx="19">
                  <c:v>3.3778260868999999</c:v>
                </c:pt>
                <c:pt idx="20">
                  <c:v>2.8039999999999998</c:v>
                </c:pt>
                <c:pt idx="21">
                  <c:v>2.1930000000000001</c:v>
                </c:pt>
                <c:pt idx="22">
                  <c:v>2.0359090909000002</c:v>
                </c:pt>
                <c:pt idx="23">
                  <c:v>2.1410526315</c:v>
                </c:pt>
                <c:pt idx="24">
                  <c:v>2.085</c:v>
                </c:pt>
                <c:pt idx="25">
                  <c:v>2.2188235293999998</c:v>
                </c:pt>
                <c:pt idx="26">
                  <c:v>2.6675</c:v>
                </c:pt>
                <c:pt idx="27">
                  <c:v>2.5670000000000002</c:v>
                </c:pt>
                <c:pt idx="28">
                  <c:v>2.3133333333000001</c:v>
                </c:pt>
                <c:pt idx="29">
                  <c:v>2.15</c:v>
                </c:pt>
                <c:pt idx="30">
                  <c:v>1.8254545454</c:v>
                </c:pt>
                <c:pt idx="31">
                  <c:v>1.5231818181000001</c:v>
                </c:pt>
                <c:pt idx="32">
                  <c:v>1.6652380952000001</c:v>
                </c:pt>
                <c:pt idx="33">
                  <c:v>1.7757142856999999</c:v>
                </c:pt>
                <c:pt idx="34">
                  <c:v>1.57</c:v>
                </c:pt>
                <c:pt idx="35">
                  <c:v>1.4604999999999999</c:v>
                </c:pt>
                <c:pt idx="36">
                  <c:v>1.3504761904761899</c:v>
                </c:pt>
                <c:pt idx="37">
                  <c:v>1.2831578947368421</c:v>
                </c:pt>
                <c:pt idx="38">
                  <c:v>1.1804761904761909</c:v>
                </c:pt>
                <c:pt idx="39">
                  <c:v>1.1990000000000001</c:v>
                </c:pt>
                <c:pt idx="40">
                  <c:v>1.1225000000000001</c:v>
                </c:pt>
                <c:pt idx="41">
                  <c:v>0.92600000000000005</c:v>
                </c:pt>
                <c:pt idx="42">
                  <c:v>0.98909090909090902</c:v>
                </c:pt>
                <c:pt idx="43">
                  <c:v>1.1485714285714299</c:v>
                </c:pt>
                <c:pt idx="44">
                  <c:v>1.01</c:v>
                </c:pt>
                <c:pt idx="45">
                  <c:v>0.62136363636363601</c:v>
                </c:pt>
                <c:pt idx="46">
                  <c:v>0.67349999999999999</c:v>
                </c:pt>
                <c:pt idx="47">
                  <c:v>0.42380952380952402</c:v>
                </c:pt>
                <c:pt idx="48">
                  <c:v>0.22</c:v>
                </c:pt>
                <c:pt idx="49">
                  <c:v>0.27250000000000002</c:v>
                </c:pt>
                <c:pt idx="50">
                  <c:v>0.34956521739130397</c:v>
                </c:pt>
                <c:pt idx="51">
                  <c:v>0.56263157894736804</c:v>
                </c:pt>
                <c:pt idx="52">
                  <c:v>1.2119999999999991</c:v>
                </c:pt>
                <c:pt idx="53">
                  <c:v>1.3136363636363639</c:v>
                </c:pt>
                <c:pt idx="54">
                  <c:v>1.245714285714286</c:v>
                </c:pt>
                <c:pt idx="55">
                  <c:v>1.3568181818181819</c:v>
                </c:pt>
                <c:pt idx="56">
                  <c:v>1.3423809523809529</c:v>
                </c:pt>
                <c:pt idx="57">
                  <c:v>1.0963157894736839</c:v>
                </c:pt>
                <c:pt idx="58">
                  <c:v>0.66045454545454496</c:v>
                </c:pt>
                <c:pt idx="59">
                  <c:v>0.66227272727272701</c:v>
                </c:pt>
                <c:pt idx="60">
                  <c:v>1.0014285714285709</c:v>
                </c:pt>
                <c:pt idx="61">
                  <c:v>1.6317647058823519</c:v>
                </c:pt>
                <c:pt idx="62">
                  <c:v>2.4238095238095232</c:v>
                </c:pt>
                <c:pt idx="63">
                  <c:v>2.4700000000000002</c:v>
                </c:pt>
                <c:pt idx="64">
                  <c:v>2.5125000000000002</c:v>
                </c:pt>
                <c:pt idx="65">
                  <c:v>2.8881818181818182</c:v>
                </c:pt>
                <c:pt idx="66">
                  <c:v>3.1245000000000012</c:v>
                </c:pt>
                <c:pt idx="67">
                  <c:v>3.53</c:v>
                </c:pt>
                <c:pt idx="68">
                  <c:v>3.5709523809523809</c:v>
                </c:pt>
                <c:pt idx="69">
                  <c:v>3.8660000000000001</c:v>
                </c:pt>
                <c:pt idx="70">
                  <c:v>4.1186363636363614</c:v>
                </c:pt>
                <c:pt idx="71">
                  <c:v>3.902000000000001</c:v>
                </c:pt>
                <c:pt idx="72">
                  <c:v>3.7157894736842101</c:v>
                </c:pt>
                <c:pt idx="73">
                  <c:v>3.9775</c:v>
                </c:pt>
                <c:pt idx="74">
                  <c:v>4.1295652173912458</c:v>
                </c:pt>
                <c:pt idx="75">
                  <c:v>4.1123529411764013</c:v>
                </c:pt>
                <c:pt idx="76">
                  <c:v>4.0909999999999984</c:v>
                </c:pt>
                <c:pt idx="77">
                  <c:v>4.4445454545454446</c:v>
                </c:pt>
                <c:pt idx="78">
                  <c:v>4.3885714285714288</c:v>
                </c:pt>
                <c:pt idx="79">
                  <c:v>3.96</c:v>
                </c:pt>
                <c:pt idx="80">
                  <c:v>3.7095238095238101</c:v>
                </c:pt>
                <c:pt idx="81">
                  <c:v>3.7519999999999998</c:v>
                </c:pt>
                <c:pt idx="82">
                  <c:v>3.6704545454545472</c:v>
                </c:pt>
                <c:pt idx="83">
                  <c:v>3.5484210526315798</c:v>
                </c:pt>
                <c:pt idx="84">
                  <c:v>3.7718181818181771</c:v>
                </c:pt>
                <c:pt idx="85">
                  <c:v>4.0394444444444471</c:v>
                </c:pt>
                <c:pt idx="86">
                  <c:v>3.8759090909090901</c:v>
                </c:pt>
                <c:pt idx="87">
                  <c:v>3.8266666666666662</c:v>
                </c:pt>
                <c:pt idx="88">
                  <c:v>3.9866666666666668</c:v>
                </c:pt>
                <c:pt idx="89">
                  <c:v>4.2195</c:v>
                </c:pt>
                <c:pt idx="90">
                  <c:v>4.0485714285714289</c:v>
                </c:pt>
                <c:pt idx="91">
                  <c:v>3.9639130434782621</c:v>
                </c:pt>
                <c:pt idx="92">
                  <c:v>3.8547368421052628</c:v>
                </c:pt>
                <c:pt idx="93">
                  <c:v>3.4919047619047632</c:v>
                </c:pt>
                <c:pt idx="94">
                  <c:v>1.7781818181818181</c:v>
                </c:pt>
                <c:pt idx="95">
                  <c:v>1.6778947368421051</c:v>
                </c:pt>
                <c:pt idx="96">
                  <c:v>1.964545454545455</c:v>
                </c:pt>
                <c:pt idx="97">
                  <c:v>1.36</c:v>
                </c:pt>
                <c:pt idx="98">
                  <c:v>0.942105263157895</c:v>
                </c:pt>
                <c:pt idx="99">
                  <c:v>1.0585714285714281</c:v>
                </c:pt>
                <c:pt idx="100">
                  <c:v>1.226499999999999</c:v>
                </c:pt>
                <c:pt idx="101">
                  <c:v>1.863499999999999</c:v>
                </c:pt>
                <c:pt idx="102">
                  <c:v>1.8154545454545461</c:v>
                </c:pt>
                <c:pt idx="103">
                  <c:v>1.652631578947368</c:v>
                </c:pt>
                <c:pt idx="104">
                  <c:v>1.3604761904761911</c:v>
                </c:pt>
                <c:pt idx="105">
                  <c:v>0.78571428571428603</c:v>
                </c:pt>
                <c:pt idx="106">
                  <c:v>0.34899999999999998</c:v>
                </c:pt>
                <c:pt idx="107">
                  <c:v>0.34238095238095301</c:v>
                </c:pt>
                <c:pt idx="108">
                  <c:v>0.33277777777777801</c:v>
                </c:pt>
                <c:pt idx="109">
                  <c:v>0.30449999999999999</c:v>
                </c:pt>
                <c:pt idx="110">
                  <c:v>0.43909090909090898</c:v>
                </c:pt>
                <c:pt idx="111">
                  <c:v>0.3765</c:v>
                </c:pt>
                <c:pt idx="112">
                  <c:v>0.17631578947368401</c:v>
                </c:pt>
                <c:pt idx="113">
                  <c:v>0.149090909090909</c:v>
                </c:pt>
                <c:pt idx="114">
                  <c:v>9.6818181818181706E-2</c:v>
                </c:pt>
                <c:pt idx="115">
                  <c:v>0.19523809523809499</c:v>
                </c:pt>
                <c:pt idx="116">
                  <c:v>0.20181818181818201</c:v>
                </c:pt>
                <c:pt idx="117">
                  <c:v>0.14649999999999999</c:v>
                </c:pt>
                <c:pt idx="118">
                  <c:v>0.117619047619048</c:v>
                </c:pt>
                <c:pt idx="119">
                  <c:v>0.13</c:v>
                </c:pt>
                <c:pt idx="120">
                  <c:v>0.20849999999999999</c:v>
                </c:pt>
                <c:pt idx="121">
                  <c:v>0.223888888888889</c:v>
                </c:pt>
                <c:pt idx="122">
                  <c:v>0.21869565217391301</c:v>
                </c:pt>
                <c:pt idx="123">
                  <c:v>0.18421052631578899</c:v>
                </c:pt>
                <c:pt idx="124">
                  <c:v>0.23250000000000001</c:v>
                </c:pt>
                <c:pt idx="125">
                  <c:v>0.47952380952381002</c:v>
                </c:pt>
                <c:pt idx="126">
                  <c:v>0.39857142857142902</c:v>
                </c:pt>
                <c:pt idx="127">
                  <c:v>0.234545454545455</c:v>
                </c:pt>
                <c:pt idx="128">
                  <c:v>0.26904761904761898</c:v>
                </c:pt>
                <c:pt idx="129">
                  <c:v>0.36549999999999999</c:v>
                </c:pt>
                <c:pt idx="130">
                  <c:v>0.306363636363636</c:v>
                </c:pt>
                <c:pt idx="131">
                  <c:v>0.381818181818182</c:v>
                </c:pt>
                <c:pt idx="132">
                  <c:v>0.287619047619048</c:v>
                </c:pt>
                <c:pt idx="133">
                  <c:v>0.27500000000000002</c:v>
                </c:pt>
                <c:pt idx="134">
                  <c:v>0.28869565217391302</c:v>
                </c:pt>
                <c:pt idx="135">
                  <c:v>0.26333333333333298</c:v>
                </c:pt>
                <c:pt idx="136">
                  <c:v>0.22</c:v>
                </c:pt>
                <c:pt idx="137">
                  <c:v>0.175238095238095</c:v>
                </c:pt>
                <c:pt idx="138">
                  <c:v>0.14849999999999999</c:v>
                </c:pt>
                <c:pt idx="139">
                  <c:v>0.12782608695652201</c:v>
                </c:pt>
                <c:pt idx="140">
                  <c:v>0.13047619047619</c:v>
                </c:pt>
                <c:pt idx="141">
                  <c:v>0.13650000000000001</c:v>
                </c:pt>
                <c:pt idx="142">
                  <c:v>0.15363636363636399</c:v>
                </c:pt>
                <c:pt idx="143">
                  <c:v>0.215</c:v>
                </c:pt>
                <c:pt idx="144">
                  <c:v>0.26500000000000001</c:v>
                </c:pt>
                <c:pt idx="145">
                  <c:v>0.197619047619048</c:v>
                </c:pt>
                <c:pt idx="146">
                  <c:v>0.147272727272727</c:v>
                </c:pt>
                <c:pt idx="147">
                  <c:v>0.16222222222222199</c:v>
                </c:pt>
                <c:pt idx="148">
                  <c:v>0.17227272727272699</c:v>
                </c:pt>
                <c:pt idx="149">
                  <c:v>0.15666666666666701</c:v>
                </c:pt>
                <c:pt idx="150">
                  <c:v>0.14952380952381</c:v>
                </c:pt>
                <c:pt idx="151">
                  <c:v>0.17652173913043501</c:v>
                </c:pt>
                <c:pt idx="152">
                  <c:v>0.2145</c:v>
                </c:pt>
                <c:pt idx="153">
                  <c:v>0.21049999999999999</c:v>
                </c:pt>
                <c:pt idx="154">
                  <c:v>0.13</c:v>
                </c:pt>
                <c:pt idx="155">
                  <c:v>9.7368421052631604E-2</c:v>
                </c:pt>
                <c:pt idx="156">
                  <c:v>0.119545454545455</c:v>
                </c:pt>
                <c:pt idx="157">
                  <c:v>0.17941176470588199</c:v>
                </c:pt>
                <c:pt idx="158">
                  <c:v>0.1575</c:v>
                </c:pt>
                <c:pt idx="159">
                  <c:v>0.13550000000000001</c:v>
                </c:pt>
                <c:pt idx="160">
                  <c:v>0.13095238095238099</c:v>
                </c:pt>
                <c:pt idx="161">
                  <c:v>0.18315789473684199</c:v>
                </c:pt>
                <c:pt idx="162">
                  <c:v>0.25727272727272699</c:v>
                </c:pt>
                <c:pt idx="163">
                  <c:v>0.21761904761904799</c:v>
                </c:pt>
                <c:pt idx="164">
                  <c:v>0.23350000000000001</c:v>
                </c:pt>
                <c:pt idx="165">
                  <c:v>0.212380952380952</c:v>
                </c:pt>
                <c:pt idx="166">
                  <c:v>0.202380952380952</c:v>
                </c:pt>
                <c:pt idx="167">
                  <c:v>0.19850000000000001</c:v>
                </c:pt>
                <c:pt idx="168">
                  <c:v>0.203809523809524</c:v>
                </c:pt>
                <c:pt idx="169">
                  <c:v>0.18947368421052599</c:v>
                </c:pt>
                <c:pt idx="170">
                  <c:v>0.192857142857143</c:v>
                </c:pt>
                <c:pt idx="171">
                  <c:v>0.20649999999999999</c:v>
                </c:pt>
                <c:pt idx="172">
                  <c:v>0.17799999999999999</c:v>
                </c:pt>
                <c:pt idx="173">
                  <c:v>0.14899999999999999</c:v>
                </c:pt>
                <c:pt idx="174">
                  <c:v>0.112272727272727</c:v>
                </c:pt>
                <c:pt idx="175">
                  <c:v>0.09</c:v>
                </c:pt>
                <c:pt idx="176">
                  <c:v>0.10142857142857099</c:v>
                </c:pt>
                <c:pt idx="177">
                  <c:v>9.5714285714285696E-2</c:v>
                </c:pt>
                <c:pt idx="178">
                  <c:v>0.09</c:v>
                </c:pt>
                <c:pt idx="179">
                  <c:v>0.11571428571428601</c:v>
                </c:pt>
              </c:numCache>
            </c:numRef>
          </c:val>
          <c:smooth val="0"/>
          <c:extLst>
            <c:ext xmlns:c16="http://schemas.microsoft.com/office/drawing/2014/chart" uri="{C3380CC4-5D6E-409C-BE32-E72D297353CC}">
              <c16:uniqueId val="{00000002-1B2D-4B72-A5CC-52E2F24D5C73}"/>
            </c:ext>
          </c:extLst>
        </c:ser>
        <c:dLbls>
          <c:showLegendKey val="0"/>
          <c:showVal val="0"/>
          <c:showCatName val="0"/>
          <c:showSerName val="0"/>
          <c:showPercent val="0"/>
          <c:showBubbleSize val="0"/>
        </c:dLbls>
        <c:marker val="1"/>
        <c:smooth val="0"/>
        <c:axId val="183418944"/>
        <c:axId val="184508240"/>
      </c:lineChart>
      <c:dateAx>
        <c:axId val="183418944"/>
        <c:scaling>
          <c:orientation val="minMax"/>
        </c:scaling>
        <c:delete val="0"/>
        <c:axPos val="b"/>
        <c:numFmt formatCode="General" sourceLinked="0"/>
        <c:majorTickMark val="none"/>
        <c:minorTickMark val="none"/>
        <c:tickLblPos val="nextTo"/>
        <c:txPr>
          <a:bodyPr/>
          <a:lstStyle/>
          <a:p>
            <a:pPr>
              <a:defRPr sz="800"/>
            </a:pPr>
            <a:endParaRPr lang="en-US"/>
          </a:p>
        </c:txPr>
        <c:crossAx val="184508240"/>
        <c:crosses val="autoZero"/>
        <c:auto val="0"/>
        <c:lblOffset val="100"/>
        <c:baseTimeUnit val="days"/>
        <c:majorUnit val="24"/>
      </c:dateAx>
      <c:valAx>
        <c:axId val="184508240"/>
        <c:scaling>
          <c:orientation val="minMax"/>
          <c:max val="10"/>
          <c:min val="0"/>
        </c:scaling>
        <c:delete val="0"/>
        <c:axPos val="l"/>
        <c:majorGridlines>
          <c:spPr>
            <a:ln>
              <a:solidFill>
                <a:schemeClr val="bg1">
                  <a:lumMod val="85000"/>
                </a:schemeClr>
              </a:solidFill>
            </a:ln>
          </c:spPr>
        </c:majorGridlines>
        <c:numFmt formatCode="#,##0&quot;%&quot;" sourceLinked="0"/>
        <c:majorTickMark val="out"/>
        <c:minorTickMark val="none"/>
        <c:tickLblPos val="nextTo"/>
        <c:txPr>
          <a:bodyPr/>
          <a:lstStyle/>
          <a:p>
            <a:pPr>
              <a:defRPr sz="800"/>
            </a:pPr>
            <a:endParaRPr lang="en-US"/>
          </a:p>
        </c:txPr>
        <c:crossAx val="183418944"/>
        <c:crosses val="autoZero"/>
        <c:crossBetween val="between"/>
        <c:majorUnit val="2"/>
      </c:valAx>
      <c:valAx>
        <c:axId val="184508616"/>
        <c:scaling>
          <c:orientation val="minMax"/>
        </c:scaling>
        <c:delete val="0"/>
        <c:axPos val="r"/>
        <c:numFmt formatCode="General" sourceLinked="0"/>
        <c:majorTickMark val="out"/>
        <c:minorTickMark val="none"/>
        <c:tickLblPos val="nextTo"/>
        <c:txPr>
          <a:bodyPr/>
          <a:lstStyle/>
          <a:p>
            <a:pPr>
              <a:defRPr sz="800"/>
            </a:pPr>
            <a:endParaRPr lang="en-US"/>
          </a:p>
        </c:txPr>
        <c:crossAx val="183419696"/>
        <c:crosses val="max"/>
        <c:crossBetween val="between"/>
        <c:majorUnit val="200000"/>
        <c:dispUnits>
          <c:builtInUnit val="thousands"/>
          <c:dispUnitsLbl>
            <c:layout>
              <c:manualLayout>
                <c:xMode val="edge"/>
                <c:yMode val="edge"/>
                <c:x val="0.93878562357124695"/>
                <c:y val="0.182083697025756"/>
              </c:manualLayout>
            </c:layout>
            <c:tx>
              <c:rich>
                <a:bodyPr/>
                <a:lstStyle/>
                <a:p>
                  <a:pPr>
                    <a:defRPr sz="800"/>
                  </a:pPr>
                  <a:r>
                    <a:rPr lang="en-US" sz="800" dirty="0" smtClean="0"/>
                    <a:t>HKD in Thousands</a:t>
                  </a:r>
                  <a:endParaRPr lang="en-US" sz="800" dirty="0"/>
                </a:p>
              </c:rich>
            </c:tx>
          </c:dispUnitsLbl>
        </c:dispUnits>
      </c:valAx>
      <c:catAx>
        <c:axId val="183419696"/>
        <c:scaling>
          <c:orientation val="minMax"/>
        </c:scaling>
        <c:delete val="1"/>
        <c:axPos val="b"/>
        <c:majorTickMark val="out"/>
        <c:minorTickMark val="none"/>
        <c:tickLblPos val="nextTo"/>
        <c:crossAx val="184508616"/>
        <c:crosses val="autoZero"/>
        <c:auto val="1"/>
        <c:lblAlgn val="ctr"/>
        <c:lblOffset val="100"/>
        <c:noMultiLvlLbl val="0"/>
      </c:catAx>
    </c:plotArea>
    <c:legend>
      <c:legendPos val="b"/>
      <c:legendEntry>
        <c:idx val="0"/>
        <c:txPr>
          <a:bodyPr/>
          <a:lstStyle/>
          <a:p>
            <a:pPr>
              <a:defRPr sz="700" b="0"/>
            </a:pPr>
            <a:endParaRPr lang="en-US"/>
          </a:p>
        </c:txPr>
      </c:legendEntry>
      <c:legendEntry>
        <c:idx val="1"/>
        <c:txPr>
          <a:bodyPr/>
          <a:lstStyle/>
          <a:p>
            <a:pPr>
              <a:defRPr sz="700" b="0"/>
            </a:pPr>
            <a:endParaRPr lang="en-US"/>
          </a:p>
        </c:txPr>
      </c:legendEntry>
      <c:legendEntry>
        <c:idx val="2"/>
        <c:txPr>
          <a:bodyPr/>
          <a:lstStyle/>
          <a:p>
            <a:pPr>
              <a:defRPr sz="700" b="0"/>
            </a:pPr>
            <a:endParaRPr lang="en-US"/>
          </a:p>
        </c:txPr>
      </c:legendEntry>
      <c:layout>
        <c:manualLayout>
          <c:xMode val="edge"/>
          <c:yMode val="edge"/>
          <c:x val="2.6287528575057201E-2"/>
          <c:y val="0.88213745274806199"/>
          <c:w val="0.94838709677419397"/>
          <c:h val="8.9323607207137196E-2"/>
        </c:manualLayout>
      </c:layout>
      <c:overlay val="0"/>
      <c:txPr>
        <a:bodyPr/>
        <a:lstStyle/>
        <a:p>
          <a:pPr>
            <a:defRPr sz="700" b="0"/>
          </a:pPr>
          <a:endParaRPr lang="en-US"/>
        </a:p>
      </c:txPr>
    </c:legend>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Master" Target="../slideMasters/slideMaster1.xml"/><Relationship Id="rId4" Type="http://schemas.openxmlformats.org/officeDocument/2006/relationships/chart" Target="../charts/chart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1849507" y="2400928"/>
            <a:ext cx="4487688" cy="2115101"/>
          </a:xfrm>
          <a:prstGeom prst="rect">
            <a:avLst/>
          </a:prstGeom>
        </p:spPr>
        <p:txBody>
          <a:bodyPr wrap="square" lIns="0" tIns="0" rIns="0" bIns="0" anchor="ctr" anchorCtr="0">
            <a:noAutofit/>
          </a:bodyPr>
          <a:lstStyle>
            <a:lvl1pPr algn="ctr">
              <a:defRPr sz="2200" b="1" i="0" cap="all">
                <a:solidFill>
                  <a:schemeClr val="bg1"/>
                </a:solidFill>
                <a:latin typeface="Microsoft JhengHei"/>
              </a:defRPr>
            </a:lvl1pPr>
          </a:lstStyle>
          <a:p>
            <a:r>
              <a:rPr lang="zh-TW" altLang="en-US" dirty="0" smtClean="0"/>
              <a:t>簡報標題設定為微軟正黑體</a:t>
            </a:r>
            <a:r>
              <a:rPr lang="en-US" altLang="zh-TW" dirty="0" smtClean="0"/>
              <a:t>(</a:t>
            </a:r>
            <a:r>
              <a:rPr lang="zh-TW" altLang="en-US" dirty="0" smtClean="0"/>
              <a:t>粗體</a:t>
            </a:r>
            <a:r>
              <a:rPr lang="en-US" altLang="zh-TW" dirty="0" smtClean="0"/>
              <a:t>)22pt</a:t>
            </a:r>
            <a:endParaRPr lang="en-GB" noProof="0" dirty="0"/>
          </a:p>
        </p:txBody>
      </p:sp>
      <p:sp>
        <p:nvSpPr>
          <p:cNvPr id="7" name="Subtitle 2"/>
          <p:cNvSpPr>
            <a:spLocks noGrp="1"/>
          </p:cNvSpPr>
          <p:nvPr>
            <p:ph type="subTitle" idx="1" hasCustomPrompt="1"/>
          </p:nvPr>
        </p:nvSpPr>
        <p:spPr>
          <a:xfrm>
            <a:off x="6133035" y="4897999"/>
            <a:ext cx="2571814" cy="1414345"/>
          </a:xfrm>
          <a:prstGeom prst="rect">
            <a:avLst/>
          </a:prstGeom>
        </p:spPr>
        <p:txBody>
          <a:bodyPr wrap="square" lIns="0" tIns="0" rIns="0" bIns="0" anchor="b" anchorCtr="0">
            <a:noAutofit/>
          </a:bodyPr>
          <a:lstStyle>
            <a:lvl1pPr marL="0" indent="0" algn="r">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演講者名單</a:t>
            </a:r>
            <a:endParaRPr lang="en-US" dirty="0"/>
          </a:p>
        </p:txBody>
      </p:sp>
      <p:sp>
        <p:nvSpPr>
          <p:cNvPr id="8" name="Date Placeholder 3"/>
          <p:cNvSpPr>
            <a:spLocks noGrp="1"/>
          </p:cNvSpPr>
          <p:nvPr>
            <p:ph type="dt" sz="half" idx="10"/>
          </p:nvPr>
        </p:nvSpPr>
        <p:spPr>
          <a:xfrm>
            <a:off x="7571888" y="549266"/>
            <a:ext cx="1133228" cy="187004"/>
          </a:xfrm>
          <a:prstGeom prst="rect">
            <a:avLst/>
          </a:prstGeom>
        </p:spPr>
        <p:txBody>
          <a:bodyPr wrap="none" lIns="0" tIns="0" rIns="0" bIns="0" anchor="t" anchorCtr="0">
            <a:noAutofit/>
          </a:bodyPr>
          <a:lstStyle>
            <a:lvl1pPr algn="r">
              <a:defRPr sz="1100" b="1" i="0" u="sng" baseline="0">
                <a:solidFill>
                  <a:schemeClr val="tx2"/>
                </a:solidFill>
                <a:uFill>
                  <a:solidFill>
                    <a:schemeClr val="tx2"/>
                  </a:solidFill>
                </a:uFill>
                <a:latin typeface="Microsoft JhengHei"/>
              </a:defRPr>
            </a:lvl1pPr>
          </a:lstStyle>
          <a:p>
            <a:pPr defTabSz="457122"/>
            <a:r>
              <a:rPr lang="en-US" altLang="zh-TW" dirty="0" smtClean="0">
                <a:solidFill>
                  <a:srgbClr val="13426B"/>
                </a:solidFill>
                <a:uFill>
                  <a:solidFill>
                    <a:srgbClr val="13426B"/>
                  </a:solidFill>
                </a:uFill>
              </a:rPr>
              <a:t>XX</a:t>
            </a:r>
            <a:r>
              <a:rPr lang="zh-TW" altLang="en-US" dirty="0" smtClean="0">
                <a:solidFill>
                  <a:srgbClr val="13426B"/>
                </a:solidFill>
                <a:uFill>
                  <a:solidFill>
                    <a:srgbClr val="13426B"/>
                  </a:solidFill>
                </a:uFill>
              </a:rPr>
              <a:t>年</a:t>
            </a:r>
            <a:r>
              <a:rPr lang="en-US" altLang="zh-TW" dirty="0" smtClean="0">
                <a:solidFill>
                  <a:srgbClr val="13426B"/>
                </a:solidFill>
                <a:uFill>
                  <a:solidFill>
                    <a:srgbClr val="13426B"/>
                  </a:solidFill>
                </a:uFill>
              </a:rPr>
              <a:t>XX</a:t>
            </a:r>
            <a:r>
              <a:rPr lang="zh-TW" altLang="en-US" dirty="0" smtClean="0">
                <a:solidFill>
                  <a:srgbClr val="13426B"/>
                </a:solidFill>
                <a:uFill>
                  <a:solidFill>
                    <a:srgbClr val="13426B"/>
                  </a:solidFill>
                </a:uFill>
              </a:rPr>
              <a:t>月</a:t>
            </a:r>
            <a:r>
              <a:rPr lang="en-US" altLang="zh-TW" dirty="0" smtClean="0">
                <a:solidFill>
                  <a:srgbClr val="13426B"/>
                </a:solidFill>
                <a:uFill>
                  <a:solidFill>
                    <a:srgbClr val="13426B"/>
                  </a:solidFill>
                </a:uFill>
              </a:rPr>
              <a:t>XX</a:t>
            </a:r>
            <a:r>
              <a:rPr lang="zh-TW" altLang="en-US" dirty="0" smtClean="0">
                <a:solidFill>
                  <a:srgbClr val="13426B"/>
                </a:solidFill>
                <a:uFill>
                  <a:solidFill>
                    <a:srgbClr val="13426B"/>
                  </a:solidFill>
                </a:uFill>
              </a:rPr>
              <a:t>日</a:t>
            </a:r>
            <a:endParaRPr lang="en-GB" dirty="0">
              <a:solidFill>
                <a:srgbClr val="13426B"/>
              </a:solidFill>
              <a:uFill>
                <a:solidFill>
                  <a:srgbClr val="13426B"/>
                </a:solidFill>
              </a:uFill>
            </a:endParaRPr>
          </a:p>
        </p:txBody>
      </p:sp>
    </p:spTree>
    <p:extLst>
      <p:ext uri="{BB962C8B-B14F-4D97-AF65-F5344CB8AC3E}">
        <p14:creationId xmlns:p14="http://schemas.microsoft.com/office/powerpoint/2010/main" val="24924275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6">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endParaRPr lang="en-GB" dirty="0"/>
          </a:p>
        </p:txBody>
      </p:sp>
      <p:sp>
        <p:nvSpPr>
          <p:cNvPr id="16" name="Subtitle 2"/>
          <p:cNvSpPr>
            <a:spLocks noGrp="1"/>
          </p:cNvSpPr>
          <p:nvPr>
            <p:ph type="subTitle" idx="15" hasCustomPrompt="1"/>
          </p:nvPr>
        </p:nvSpPr>
        <p:spPr>
          <a:xfrm>
            <a:off x="767861" y="750239"/>
            <a:ext cx="7817301"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17" name="Text Placeholder 6"/>
          <p:cNvSpPr>
            <a:spLocks noGrp="1"/>
          </p:cNvSpPr>
          <p:nvPr>
            <p:ph type="body" sz="quarter" idx="18" hasCustomPrompt="1"/>
          </p:nvPr>
        </p:nvSpPr>
        <p:spPr>
          <a:xfrm>
            <a:off x="767861" y="1178895"/>
            <a:ext cx="7817301"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20" name="Chart Placeholder 2"/>
          <p:cNvSpPr>
            <a:spLocks noGrp="1"/>
          </p:cNvSpPr>
          <p:nvPr>
            <p:ph type="chart" sz="quarter" idx="17" hasCustomPrompt="1"/>
          </p:nvPr>
        </p:nvSpPr>
        <p:spPr>
          <a:xfrm>
            <a:off x="767861" y="1519148"/>
            <a:ext cx="7817301" cy="3288114"/>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21" name="Text Placeholder 2"/>
          <p:cNvSpPr>
            <a:spLocks noGrp="1"/>
          </p:cNvSpPr>
          <p:nvPr>
            <p:ph type="body" sz="quarter" idx="21" hasCustomPrompt="1"/>
          </p:nvPr>
        </p:nvSpPr>
        <p:spPr>
          <a:xfrm>
            <a:off x="767862" y="4806071"/>
            <a:ext cx="7817300" cy="1271784"/>
          </a:xfrm>
          <a:prstGeom prst="rect">
            <a:avLst/>
          </a:prstGeom>
          <a:solidFill>
            <a:srgbClr val="D1DDE6"/>
          </a:solidFill>
        </p:spPr>
        <p:txBody>
          <a:bodyPr vert="horz" tIns="108000" bIns="108000" numCol="2" spcCol="360000"/>
          <a:lstStyle>
            <a:lvl1pPr marL="0" marR="0" indent="0" algn="l" defTabSz="457122" rtl="0" eaLnBrk="1" fontAlgn="auto" latinLnBrk="0" hangingPunct="1">
              <a:lnSpc>
                <a:spcPts val="1163"/>
              </a:lnSpc>
              <a:spcBef>
                <a:spcPts val="0"/>
              </a:spcBef>
              <a:spcAft>
                <a:spcPts val="0"/>
              </a:spcAft>
              <a:buClrTx/>
              <a:buSzTx/>
              <a:buFontTx/>
              <a:buNone/>
              <a:tabLst/>
              <a:defRPr sz="1000" baseline="0">
                <a:solidFill>
                  <a:srgbClr val="13426B"/>
                </a:solidFill>
                <a:latin typeface="Microsoft JhengHei"/>
              </a:defRPr>
            </a:lvl1pPr>
            <a:lvl2pPr>
              <a:defRPr sz="1000"/>
            </a:lvl2pPr>
            <a:lvl3pPr>
              <a:defRPr sz="1000"/>
            </a:lvl3pPr>
            <a:lvl4pPr>
              <a:defRPr sz="1000"/>
            </a:lvl4pPr>
            <a:lvl5pPr>
              <a:defRPr sz="1000"/>
            </a:lvl5pPr>
          </a:lstStyle>
          <a:p>
            <a:pPr marL="0" marR="0" lvl="0" indent="0" algn="l" defTabSz="457122" rtl="0" eaLnBrk="1" fontAlgn="auto" latinLnBrk="0" hangingPunct="1">
              <a:lnSpc>
                <a:spcPts val="1163"/>
              </a:lnSpc>
              <a:spcBef>
                <a:spcPts val="0"/>
              </a:spcBef>
              <a:spcAft>
                <a:spcPts val="0"/>
              </a:spcAft>
              <a:buClrTx/>
              <a:buSzTx/>
              <a:buFontTx/>
              <a:buNone/>
              <a:tabLst/>
              <a:defRPr/>
            </a:pPr>
            <a:r>
              <a:rPr lang="zh-TW" altLang="en-US" dirty="0" smtClean="0"/>
              <a:t>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a:t>
            </a:r>
            <a:endParaRPr lang="en-GB"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r>
              <a:rPr lang="zh-TW" altLang="en-US" dirty="0" smtClean="0"/>
              <a:t>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a:t>
            </a: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r>
              <a:rPr lang="en-US" altLang="zh-TW" dirty="0" smtClean="0"/>
              <a:t>																																																																																       						                                    </a:t>
            </a:r>
          </a:p>
          <a:p>
            <a:pPr lvl="0"/>
            <a:endParaRPr lang="en-US" dirty="0" smtClean="0"/>
          </a:p>
        </p:txBody>
      </p:sp>
      <p:cxnSp>
        <p:nvCxnSpPr>
          <p:cNvPr id="24" name="Straight Connector 23"/>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5"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26" name="Straight Connector 25"/>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7"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13"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20821764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Slide 7">
    <p:spTree>
      <p:nvGrpSpPr>
        <p:cNvPr id="1" name=""/>
        <p:cNvGrpSpPr/>
        <p:nvPr/>
      </p:nvGrpSpPr>
      <p:grpSpPr>
        <a:xfrm>
          <a:off x="0" y="0"/>
          <a:ext cx="0" cy="0"/>
          <a:chOff x="0" y="0"/>
          <a:chExt cx="0" cy="0"/>
        </a:xfrm>
      </p:grpSpPr>
      <p:sp>
        <p:nvSpPr>
          <p:cNvPr id="34"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endParaRPr lang="en-GB" dirty="0"/>
          </a:p>
        </p:txBody>
      </p:sp>
      <p:sp>
        <p:nvSpPr>
          <p:cNvPr id="35" name="Subtitle 2"/>
          <p:cNvSpPr>
            <a:spLocks noGrp="1"/>
          </p:cNvSpPr>
          <p:nvPr>
            <p:ph type="subTitle" idx="15" hasCustomPrompt="1"/>
          </p:nvPr>
        </p:nvSpPr>
        <p:spPr>
          <a:xfrm>
            <a:off x="767859" y="750239"/>
            <a:ext cx="7817304"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36" name="Text Placeholder 6"/>
          <p:cNvSpPr>
            <a:spLocks noGrp="1"/>
          </p:cNvSpPr>
          <p:nvPr>
            <p:ph type="body" sz="quarter" idx="24" hasCustomPrompt="1"/>
          </p:nvPr>
        </p:nvSpPr>
        <p:spPr>
          <a:xfrm>
            <a:off x="767860" y="1178896"/>
            <a:ext cx="3743532" cy="340253"/>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37" name="Chart Placeholder 2"/>
          <p:cNvSpPr>
            <a:spLocks noGrp="1"/>
          </p:cNvSpPr>
          <p:nvPr>
            <p:ph type="chart" sz="quarter" idx="23" hasCustomPrompt="1"/>
          </p:nvPr>
        </p:nvSpPr>
        <p:spPr>
          <a:xfrm>
            <a:off x="767860" y="1519149"/>
            <a:ext cx="3743532" cy="3288112"/>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rgbClr val="00466D"/>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38" name="Text Placeholder 2"/>
          <p:cNvSpPr>
            <a:spLocks noGrp="1"/>
          </p:cNvSpPr>
          <p:nvPr>
            <p:ph type="body" sz="quarter" idx="21" hasCustomPrompt="1"/>
          </p:nvPr>
        </p:nvSpPr>
        <p:spPr>
          <a:xfrm>
            <a:off x="767859" y="4807261"/>
            <a:ext cx="3743532" cy="1270594"/>
          </a:xfrm>
          <a:prstGeom prst="rect">
            <a:avLst/>
          </a:prstGeom>
          <a:solidFill>
            <a:srgbClr val="D1DDE6"/>
          </a:solidFill>
        </p:spPr>
        <p:txBody>
          <a:bodyPr vert="horz" tIns="108000" bIns="108000"/>
          <a:lstStyle>
            <a:lvl1pPr marL="0" marR="0" indent="0" algn="l" defTabSz="457122" rtl="0" eaLnBrk="1" fontAlgn="auto" latinLnBrk="0" hangingPunct="1">
              <a:lnSpc>
                <a:spcPct val="100000"/>
              </a:lnSpc>
              <a:spcBef>
                <a:spcPct val="20000"/>
              </a:spcBef>
              <a:spcAft>
                <a:spcPts val="0"/>
              </a:spcAft>
              <a:buClrTx/>
              <a:buSzTx/>
              <a:buFont typeface="Arial"/>
              <a:buNone/>
              <a:tabLst/>
              <a:defRPr sz="1000" baseline="0">
                <a:solidFill>
                  <a:srgbClr val="13426B"/>
                </a:solidFill>
                <a:latin typeface="Microsoft JhengHei"/>
              </a:defRPr>
            </a:lvl1pPr>
            <a:lvl2pPr>
              <a:defRPr sz="1000"/>
            </a:lvl2pPr>
            <a:lvl3pPr>
              <a:defRPr sz="1000"/>
            </a:lvl3pPr>
            <a:lvl4pPr>
              <a:defRPr sz="1000"/>
            </a:lvl4pPr>
            <a:lvl5pPr>
              <a:defRPr sz="1000"/>
            </a:lvl5pPr>
          </a:lstStyle>
          <a:p>
            <a:pPr lvl="0"/>
            <a:r>
              <a:rPr lang="zh-TW" altLang="en-US" dirty="0" smtClean="0"/>
              <a:t>內文設定為微軟正黑體</a:t>
            </a:r>
            <a:r>
              <a:rPr lang="en-US" altLang="zh-TW" dirty="0" smtClean="0"/>
              <a:t>10PT</a:t>
            </a:r>
            <a:r>
              <a:rPr lang="zh-TW" altLang="en-US" dirty="0" smtClean="0"/>
              <a:t>。</a:t>
            </a:r>
            <a:endParaRPr lang="en-GB" dirty="0" smtClean="0"/>
          </a:p>
        </p:txBody>
      </p:sp>
      <p:sp>
        <p:nvSpPr>
          <p:cNvPr id="39" name="Text Placeholder 6"/>
          <p:cNvSpPr>
            <a:spLocks noGrp="1"/>
          </p:cNvSpPr>
          <p:nvPr>
            <p:ph type="body" sz="quarter" idx="20" hasCustomPrompt="1"/>
          </p:nvPr>
        </p:nvSpPr>
        <p:spPr>
          <a:xfrm>
            <a:off x="4838305" y="1178897"/>
            <a:ext cx="3746857" cy="340253"/>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40" name="Chart Placeholder 2"/>
          <p:cNvSpPr>
            <a:spLocks noGrp="1"/>
          </p:cNvSpPr>
          <p:nvPr>
            <p:ph type="chart" sz="quarter" idx="19" hasCustomPrompt="1"/>
          </p:nvPr>
        </p:nvSpPr>
        <p:spPr>
          <a:xfrm>
            <a:off x="4838305" y="1519150"/>
            <a:ext cx="3746857" cy="3288112"/>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rgbClr val="00466D"/>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41" name="Text Placeholder 2"/>
          <p:cNvSpPr>
            <a:spLocks noGrp="1"/>
          </p:cNvSpPr>
          <p:nvPr>
            <p:ph type="body" sz="quarter" idx="25" hasCustomPrompt="1"/>
          </p:nvPr>
        </p:nvSpPr>
        <p:spPr>
          <a:xfrm>
            <a:off x="4825378" y="4807261"/>
            <a:ext cx="3759783" cy="1270594"/>
          </a:xfrm>
          <a:prstGeom prst="rect">
            <a:avLst/>
          </a:prstGeom>
          <a:solidFill>
            <a:srgbClr val="D1DDE6"/>
          </a:solidFill>
        </p:spPr>
        <p:txBody>
          <a:bodyPr vert="horz" tIns="108000" bIns="108000"/>
          <a:lstStyle>
            <a:lvl1pPr marL="0" marR="0" indent="0" algn="l" defTabSz="457122" rtl="0" eaLnBrk="1" fontAlgn="auto" latinLnBrk="0" hangingPunct="1">
              <a:lnSpc>
                <a:spcPct val="100000"/>
              </a:lnSpc>
              <a:spcBef>
                <a:spcPct val="20000"/>
              </a:spcBef>
              <a:spcAft>
                <a:spcPts val="0"/>
              </a:spcAft>
              <a:buClrTx/>
              <a:buSzTx/>
              <a:buFont typeface="Arial"/>
              <a:buNone/>
              <a:tabLst/>
              <a:defRPr sz="1000" baseline="0">
                <a:solidFill>
                  <a:srgbClr val="13426B"/>
                </a:solidFill>
                <a:latin typeface="Microsoft JhengHei"/>
              </a:defRPr>
            </a:lvl1pPr>
            <a:lvl2pPr>
              <a:defRPr sz="1000"/>
            </a:lvl2pPr>
            <a:lvl3pPr>
              <a:defRPr sz="1000"/>
            </a:lvl3pPr>
            <a:lvl4pPr>
              <a:defRPr sz="1000"/>
            </a:lvl4pPr>
            <a:lvl5pPr>
              <a:defRPr sz="1000"/>
            </a:lvl5pPr>
          </a:lstStyle>
          <a:p>
            <a:pPr lvl="0"/>
            <a:r>
              <a:rPr lang="zh-TW" altLang="en-US" dirty="0" smtClean="0"/>
              <a:t>內文設定為微軟正黑體</a:t>
            </a:r>
            <a:r>
              <a:rPr lang="en-US" altLang="zh-TW" dirty="0" smtClean="0"/>
              <a:t>10PT</a:t>
            </a:r>
            <a:r>
              <a:rPr lang="zh-TW" altLang="en-US" dirty="0" smtClean="0"/>
              <a:t>。</a:t>
            </a:r>
            <a:endParaRPr lang="en-GB" dirty="0" smtClean="0"/>
          </a:p>
        </p:txBody>
      </p:sp>
      <p:cxnSp>
        <p:nvCxnSpPr>
          <p:cNvPr id="43" name="Straight Connector 42"/>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4"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45" name="Straight Connector 44"/>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6"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15" name="Text Placeholder 23"/>
          <p:cNvSpPr>
            <a:spLocks noGrp="1"/>
          </p:cNvSpPr>
          <p:nvPr>
            <p:ph type="body" sz="quarter" idx="26"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421403757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8">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endParaRPr lang="en-GB" noProof="0" dirty="0"/>
          </a:p>
        </p:txBody>
      </p:sp>
      <p:sp>
        <p:nvSpPr>
          <p:cNvPr id="4" name="Subtitle 2"/>
          <p:cNvSpPr>
            <a:spLocks noGrp="1"/>
          </p:cNvSpPr>
          <p:nvPr>
            <p:ph type="subTitle" idx="15" hasCustomPrompt="1"/>
          </p:nvPr>
        </p:nvSpPr>
        <p:spPr>
          <a:xfrm>
            <a:off x="767861" y="750239"/>
            <a:ext cx="7817301"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5" name="Text Placeholder 6"/>
          <p:cNvSpPr>
            <a:spLocks noGrp="1"/>
          </p:cNvSpPr>
          <p:nvPr>
            <p:ph type="body" sz="quarter" idx="24" hasCustomPrompt="1"/>
          </p:nvPr>
        </p:nvSpPr>
        <p:spPr>
          <a:xfrm>
            <a:off x="767861" y="1178896"/>
            <a:ext cx="3743531" cy="340253"/>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6" name="Chart Placeholder 2"/>
          <p:cNvSpPr>
            <a:spLocks noGrp="1"/>
          </p:cNvSpPr>
          <p:nvPr>
            <p:ph type="chart" sz="quarter" idx="23" hasCustomPrompt="1"/>
          </p:nvPr>
        </p:nvSpPr>
        <p:spPr>
          <a:xfrm>
            <a:off x="767861" y="1519149"/>
            <a:ext cx="3743531" cy="3288112"/>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rgbClr val="00466D"/>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7" name="Text Placeholder 2"/>
          <p:cNvSpPr>
            <a:spLocks noGrp="1"/>
          </p:cNvSpPr>
          <p:nvPr>
            <p:ph type="body" sz="quarter" idx="25" hasCustomPrompt="1"/>
          </p:nvPr>
        </p:nvSpPr>
        <p:spPr>
          <a:xfrm>
            <a:off x="767861" y="4807262"/>
            <a:ext cx="3743531" cy="1270593"/>
          </a:xfrm>
          <a:prstGeom prst="rect">
            <a:avLst/>
          </a:prstGeom>
          <a:solidFill>
            <a:srgbClr val="D1DDE6"/>
          </a:solidFill>
        </p:spPr>
        <p:txBody>
          <a:bodyPr vert="horz" tIns="108000" bIns="108000"/>
          <a:lstStyle>
            <a:lvl1pPr marL="0" marR="0" indent="0" algn="l" defTabSz="457122" rtl="0" eaLnBrk="1" fontAlgn="auto" latinLnBrk="0" hangingPunct="1">
              <a:lnSpc>
                <a:spcPct val="100000"/>
              </a:lnSpc>
              <a:spcBef>
                <a:spcPts val="212"/>
              </a:spcBef>
              <a:spcAft>
                <a:spcPts val="0"/>
              </a:spcAft>
              <a:buClrTx/>
              <a:buSzTx/>
              <a:buFont typeface="Arial"/>
              <a:buNone/>
              <a:tabLst/>
              <a:defRPr sz="1000">
                <a:solidFill>
                  <a:srgbClr val="13426B"/>
                </a:solidFill>
                <a:latin typeface="Microsoft JhengHei"/>
              </a:defRPr>
            </a:lvl1pPr>
            <a:lvl2pPr marL="628572" marR="0" indent="-171450" algn="l" defTabSz="457122" rtl="0" eaLnBrk="1" fontAlgn="auto" latinLnBrk="0" hangingPunct="1">
              <a:lnSpc>
                <a:spcPct val="100000"/>
              </a:lnSpc>
              <a:spcBef>
                <a:spcPct val="20000"/>
              </a:spcBef>
              <a:spcAft>
                <a:spcPts val="0"/>
              </a:spcAft>
              <a:buClrTx/>
              <a:buSzTx/>
              <a:buFont typeface="Arial"/>
              <a:buChar char="•"/>
              <a:tabLst/>
              <a:defRPr sz="900" baseline="0">
                <a:solidFill>
                  <a:srgbClr val="13426B"/>
                </a:solidFill>
                <a:latin typeface="Microsoft JhengHei"/>
              </a:defRPr>
            </a:lvl2pPr>
            <a:lvl3pPr>
              <a:defRPr sz="1000"/>
            </a:lvl3pPr>
            <a:lvl4pPr>
              <a:defRPr sz="1000"/>
            </a:lvl4pPr>
            <a:lvl5pPr>
              <a:defRPr sz="1000"/>
            </a:lvl5pPr>
          </a:lstStyle>
          <a:p>
            <a:pPr marL="171450" marR="0" lvl="0" indent="-171450" algn="l" defTabSz="457122" rtl="0" eaLnBrk="1" fontAlgn="auto" latinLnBrk="0" hangingPunct="1">
              <a:lnSpc>
                <a:spcPct val="100000"/>
              </a:lnSpc>
              <a:spcBef>
                <a:spcPts val="212"/>
              </a:spcBef>
              <a:spcAft>
                <a:spcPts val="0"/>
              </a:spcAft>
              <a:buClrTx/>
              <a:buSzTx/>
              <a:buFont typeface="Arial"/>
              <a:buChar char="•"/>
              <a:tabLst/>
              <a:defRPr/>
            </a:pPr>
            <a:r>
              <a:rPr lang="zh-TW" altLang="en-US" dirty="0" smtClean="0"/>
              <a:t>項目要點設定為微軟正黑體</a:t>
            </a:r>
            <a:r>
              <a:rPr lang="en-US" altLang="zh-TW" dirty="0" smtClean="0"/>
              <a:t>10PT</a:t>
            </a:r>
          </a:p>
          <a:p>
            <a:pPr marL="457122" marR="0" lvl="1" indent="0" algn="l" defTabSz="457122" rtl="0" eaLnBrk="1" fontAlgn="auto" latinLnBrk="0" hangingPunct="1">
              <a:lnSpc>
                <a:spcPct val="100000"/>
              </a:lnSpc>
              <a:spcBef>
                <a:spcPct val="20000"/>
              </a:spcBef>
              <a:spcAft>
                <a:spcPts val="0"/>
              </a:spcAft>
              <a:buClrTx/>
              <a:buSzTx/>
              <a:tabLst/>
              <a:defRPr/>
            </a:pPr>
            <a:r>
              <a:rPr lang="en-GB" altLang="zh-TW" noProof="0" dirty="0" smtClean="0"/>
              <a:t>  </a:t>
            </a:r>
            <a:r>
              <a:rPr lang="zh-TW" altLang="en-US" dirty="0" smtClean="0"/>
              <a:t>項目要點設定為微軟正黑體</a:t>
            </a:r>
            <a:r>
              <a:rPr lang="en-US" altLang="zh-TW" dirty="0" smtClean="0"/>
              <a:t>9PT</a:t>
            </a:r>
          </a:p>
          <a:p>
            <a:pPr lvl="1"/>
            <a:endParaRPr lang="en-GB" noProof="0" dirty="0" smtClean="0"/>
          </a:p>
        </p:txBody>
      </p:sp>
      <p:sp>
        <p:nvSpPr>
          <p:cNvPr id="8" name="Text Placeholder 6"/>
          <p:cNvSpPr>
            <a:spLocks noGrp="1"/>
          </p:cNvSpPr>
          <p:nvPr>
            <p:ph type="body" sz="quarter" idx="20" hasCustomPrompt="1"/>
          </p:nvPr>
        </p:nvSpPr>
        <p:spPr>
          <a:xfrm>
            <a:off x="4838306" y="1178897"/>
            <a:ext cx="3746856" cy="340253"/>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9" name="Chart Placeholder 2"/>
          <p:cNvSpPr>
            <a:spLocks noGrp="1"/>
          </p:cNvSpPr>
          <p:nvPr>
            <p:ph type="chart" sz="quarter" idx="19" hasCustomPrompt="1"/>
          </p:nvPr>
        </p:nvSpPr>
        <p:spPr>
          <a:xfrm>
            <a:off x="4838306" y="1519150"/>
            <a:ext cx="3746856" cy="3288112"/>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rgbClr val="00466D"/>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10" name="Text Placeholder 2"/>
          <p:cNvSpPr>
            <a:spLocks noGrp="1"/>
          </p:cNvSpPr>
          <p:nvPr>
            <p:ph type="body" sz="quarter" idx="26" hasCustomPrompt="1"/>
          </p:nvPr>
        </p:nvSpPr>
        <p:spPr>
          <a:xfrm>
            <a:off x="4838305" y="4807262"/>
            <a:ext cx="3746857" cy="1270593"/>
          </a:xfrm>
          <a:prstGeom prst="rect">
            <a:avLst/>
          </a:prstGeom>
          <a:solidFill>
            <a:srgbClr val="D1DDE6"/>
          </a:solidFill>
        </p:spPr>
        <p:txBody>
          <a:bodyPr vert="horz" tIns="108000" bIns="108000"/>
          <a:lstStyle>
            <a:lvl1pPr marL="171450" marR="0" indent="-171450" algn="l" defTabSz="457122" rtl="0" eaLnBrk="1" fontAlgn="auto" latinLnBrk="0" hangingPunct="1">
              <a:lnSpc>
                <a:spcPct val="100000"/>
              </a:lnSpc>
              <a:spcBef>
                <a:spcPts val="212"/>
              </a:spcBef>
              <a:spcAft>
                <a:spcPts val="0"/>
              </a:spcAft>
              <a:buClrTx/>
              <a:buSzTx/>
              <a:buFont typeface="Arial"/>
              <a:buChar char="•"/>
              <a:tabLst/>
              <a:defRPr sz="1000">
                <a:solidFill>
                  <a:srgbClr val="13426B"/>
                </a:solidFill>
                <a:latin typeface="Microsoft JhengHei"/>
              </a:defRPr>
            </a:lvl1pPr>
            <a:lvl2pPr marL="457122" marR="0" indent="0" algn="l" defTabSz="457122" rtl="0" eaLnBrk="1" fontAlgn="auto" latinLnBrk="0" hangingPunct="1">
              <a:lnSpc>
                <a:spcPct val="100000"/>
              </a:lnSpc>
              <a:spcBef>
                <a:spcPct val="20000"/>
              </a:spcBef>
              <a:spcAft>
                <a:spcPts val="0"/>
              </a:spcAft>
              <a:buClrTx/>
              <a:buSzTx/>
              <a:buFont typeface="Arial"/>
              <a:buChar char="•"/>
              <a:tabLst/>
              <a:defRPr sz="900">
                <a:solidFill>
                  <a:srgbClr val="13426B"/>
                </a:solidFill>
                <a:latin typeface="Microsoft JhengHei"/>
              </a:defRPr>
            </a:lvl2pPr>
            <a:lvl3pPr>
              <a:defRPr sz="1000"/>
            </a:lvl3pPr>
            <a:lvl4pPr>
              <a:defRPr sz="1000"/>
            </a:lvl4pPr>
            <a:lvl5pPr>
              <a:defRPr sz="1000"/>
            </a:lvl5pPr>
          </a:lstStyle>
          <a:p>
            <a:pPr marL="171450" marR="0" lvl="0" indent="-171450" algn="l" defTabSz="457122" rtl="0" eaLnBrk="1" fontAlgn="auto" latinLnBrk="0" hangingPunct="1">
              <a:lnSpc>
                <a:spcPct val="100000"/>
              </a:lnSpc>
              <a:spcBef>
                <a:spcPts val="212"/>
              </a:spcBef>
              <a:spcAft>
                <a:spcPts val="0"/>
              </a:spcAft>
              <a:buClrTx/>
              <a:buSzTx/>
              <a:buFont typeface="Arial"/>
              <a:buChar char="•"/>
              <a:tabLst/>
              <a:defRPr/>
            </a:pPr>
            <a:r>
              <a:rPr lang="zh-TW" altLang="en-US" dirty="0" smtClean="0"/>
              <a:t>項目要點設定為微軟正黑體</a:t>
            </a:r>
            <a:r>
              <a:rPr lang="en-US" altLang="zh-TW" dirty="0" smtClean="0"/>
              <a:t>10PT</a:t>
            </a:r>
          </a:p>
          <a:p>
            <a:pPr marL="457122" marR="0" lvl="1" indent="0" algn="l" defTabSz="457122" rtl="0" eaLnBrk="1" fontAlgn="auto" latinLnBrk="0" hangingPunct="1">
              <a:lnSpc>
                <a:spcPct val="100000"/>
              </a:lnSpc>
              <a:spcBef>
                <a:spcPct val="20000"/>
              </a:spcBef>
              <a:spcAft>
                <a:spcPts val="0"/>
              </a:spcAft>
              <a:buClrTx/>
              <a:buSzTx/>
              <a:tabLst/>
              <a:defRPr/>
            </a:pPr>
            <a:r>
              <a:rPr lang="en-GB" altLang="zh-TW" noProof="0" dirty="0" smtClean="0"/>
              <a:t>  </a:t>
            </a:r>
            <a:r>
              <a:rPr lang="zh-TW" altLang="en-US" dirty="0" smtClean="0"/>
              <a:t>項目要點設定為微軟正黑體</a:t>
            </a:r>
            <a:r>
              <a:rPr lang="en-US" altLang="zh-TW" dirty="0" smtClean="0"/>
              <a:t>9PT</a:t>
            </a:r>
          </a:p>
        </p:txBody>
      </p:sp>
      <p:cxnSp>
        <p:nvCxnSpPr>
          <p:cNvPr id="12" name="Straight Connector 11"/>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14" name="Straight Connector 13"/>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5"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16" name="Text Placeholder 23"/>
          <p:cNvSpPr>
            <a:spLocks noGrp="1"/>
          </p:cNvSpPr>
          <p:nvPr>
            <p:ph type="body" sz="quarter" idx="27"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217546297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 9">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endParaRPr lang="en-GB" dirty="0"/>
          </a:p>
        </p:txBody>
      </p:sp>
      <p:sp>
        <p:nvSpPr>
          <p:cNvPr id="17" name="Subtitle 2"/>
          <p:cNvSpPr>
            <a:spLocks noGrp="1"/>
          </p:cNvSpPr>
          <p:nvPr>
            <p:ph type="subTitle" idx="15" hasCustomPrompt="1"/>
          </p:nvPr>
        </p:nvSpPr>
        <p:spPr>
          <a:xfrm>
            <a:off x="767861" y="750239"/>
            <a:ext cx="7817301"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19" name="Text Placeholder 6"/>
          <p:cNvSpPr>
            <a:spLocks noGrp="1"/>
          </p:cNvSpPr>
          <p:nvPr>
            <p:ph type="body" sz="quarter" idx="24" hasCustomPrompt="1"/>
          </p:nvPr>
        </p:nvSpPr>
        <p:spPr>
          <a:xfrm>
            <a:off x="767981" y="1178895"/>
            <a:ext cx="7817179"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20" name="Chart Placeholder 2"/>
          <p:cNvSpPr>
            <a:spLocks noGrp="1"/>
          </p:cNvSpPr>
          <p:nvPr>
            <p:ph type="chart" sz="quarter" idx="23" hasCustomPrompt="1"/>
          </p:nvPr>
        </p:nvSpPr>
        <p:spPr>
          <a:xfrm>
            <a:off x="767861" y="1519147"/>
            <a:ext cx="5730074" cy="1991189"/>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23" name="Text Placeholder 2"/>
          <p:cNvSpPr>
            <a:spLocks noGrp="1"/>
          </p:cNvSpPr>
          <p:nvPr>
            <p:ph type="body" sz="quarter" idx="21" hasCustomPrompt="1"/>
          </p:nvPr>
        </p:nvSpPr>
        <p:spPr>
          <a:xfrm>
            <a:off x="6497935" y="1528218"/>
            <a:ext cx="2087226" cy="1981250"/>
          </a:xfrm>
          <a:prstGeom prst="rect">
            <a:avLst/>
          </a:prstGeom>
          <a:solidFill>
            <a:srgbClr val="D1DDE6"/>
          </a:solidFill>
        </p:spPr>
        <p:txBody>
          <a:bodyPr vert="horz" tIns="108000" bIns="108000"/>
          <a:lstStyle>
            <a:lvl1pPr marL="0" marR="0" indent="0" algn="l" defTabSz="457122" rtl="0" eaLnBrk="1" fontAlgn="auto" latinLnBrk="0" hangingPunct="1">
              <a:lnSpc>
                <a:spcPct val="100000"/>
              </a:lnSpc>
              <a:spcBef>
                <a:spcPct val="20000"/>
              </a:spcBef>
              <a:spcAft>
                <a:spcPts val="0"/>
              </a:spcAft>
              <a:buClrTx/>
              <a:buSzTx/>
              <a:buFont typeface="Arial"/>
              <a:buNone/>
              <a:tabLst/>
              <a:defRPr sz="1000" baseline="0">
                <a:solidFill>
                  <a:srgbClr val="13426B"/>
                </a:solidFill>
                <a:latin typeface="Microsoft JhengHei"/>
              </a:defRPr>
            </a:lvl1pPr>
            <a:lvl2pPr>
              <a:defRPr sz="1000"/>
            </a:lvl2pPr>
            <a:lvl3pPr>
              <a:defRPr sz="1000"/>
            </a:lvl3pPr>
            <a:lvl4pPr>
              <a:defRPr sz="1000"/>
            </a:lvl4pPr>
            <a:lvl5pPr>
              <a:defRPr sz="1000"/>
            </a:lvl5pPr>
          </a:lstStyle>
          <a:p>
            <a:pPr lvl="0"/>
            <a:r>
              <a:rPr lang="zh-TW" altLang="en-US" dirty="0" smtClean="0"/>
              <a:t>內文設定為微軟正黑體</a:t>
            </a:r>
            <a:r>
              <a:rPr lang="en-US" altLang="zh-TW" dirty="0" smtClean="0"/>
              <a:t>10PT</a:t>
            </a:r>
            <a:r>
              <a:rPr lang="zh-TW" altLang="en-US" dirty="0" smtClean="0"/>
              <a:t>。</a:t>
            </a:r>
            <a:endParaRPr lang="en-GB" dirty="0" smtClean="0"/>
          </a:p>
        </p:txBody>
      </p:sp>
      <p:sp>
        <p:nvSpPr>
          <p:cNvPr id="24" name="Text Placeholder 6"/>
          <p:cNvSpPr>
            <a:spLocks noGrp="1"/>
          </p:cNvSpPr>
          <p:nvPr>
            <p:ph type="body" sz="quarter" idx="20" hasCustomPrompt="1"/>
          </p:nvPr>
        </p:nvSpPr>
        <p:spPr>
          <a:xfrm>
            <a:off x="767981" y="3740163"/>
            <a:ext cx="7817179"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25" name="Chart Placeholder 2"/>
          <p:cNvSpPr>
            <a:spLocks noGrp="1"/>
          </p:cNvSpPr>
          <p:nvPr>
            <p:ph type="chart" sz="quarter" idx="19" hasCustomPrompt="1"/>
          </p:nvPr>
        </p:nvSpPr>
        <p:spPr>
          <a:xfrm>
            <a:off x="767861" y="4080415"/>
            <a:ext cx="5730074" cy="1997439"/>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26" name="Text Placeholder 2"/>
          <p:cNvSpPr>
            <a:spLocks noGrp="1"/>
          </p:cNvSpPr>
          <p:nvPr>
            <p:ph type="body" sz="quarter" idx="25" hasCustomPrompt="1"/>
          </p:nvPr>
        </p:nvSpPr>
        <p:spPr>
          <a:xfrm>
            <a:off x="6497935" y="4095190"/>
            <a:ext cx="2087226" cy="1981250"/>
          </a:xfrm>
          <a:prstGeom prst="rect">
            <a:avLst/>
          </a:prstGeom>
          <a:solidFill>
            <a:srgbClr val="D1DDE6"/>
          </a:solidFill>
        </p:spPr>
        <p:txBody>
          <a:bodyPr vert="horz" tIns="108000" bIns="108000"/>
          <a:lstStyle>
            <a:lvl1pPr marL="0" marR="0" indent="0" algn="l" defTabSz="457122" rtl="0" eaLnBrk="1" fontAlgn="auto" latinLnBrk="0" hangingPunct="1">
              <a:lnSpc>
                <a:spcPct val="100000"/>
              </a:lnSpc>
              <a:spcBef>
                <a:spcPct val="20000"/>
              </a:spcBef>
              <a:spcAft>
                <a:spcPts val="0"/>
              </a:spcAft>
              <a:buClrTx/>
              <a:buSzTx/>
              <a:buFont typeface="Arial"/>
              <a:buNone/>
              <a:tabLst/>
              <a:defRPr sz="1000" baseline="0">
                <a:solidFill>
                  <a:srgbClr val="13426B"/>
                </a:solidFill>
                <a:latin typeface="Microsoft JhengHei"/>
              </a:defRPr>
            </a:lvl1pPr>
            <a:lvl2pPr>
              <a:defRPr sz="1000"/>
            </a:lvl2pPr>
            <a:lvl3pPr>
              <a:defRPr sz="1000"/>
            </a:lvl3pPr>
            <a:lvl4pPr>
              <a:defRPr sz="1000"/>
            </a:lvl4pPr>
            <a:lvl5pPr>
              <a:defRPr sz="1000"/>
            </a:lvl5pPr>
          </a:lstStyle>
          <a:p>
            <a:pPr lvl="0"/>
            <a:r>
              <a:rPr lang="zh-TW" altLang="en-US" dirty="0" smtClean="0"/>
              <a:t>內文設定為微軟正黑體</a:t>
            </a:r>
            <a:r>
              <a:rPr lang="en-US" altLang="zh-TW" dirty="0" smtClean="0"/>
              <a:t>10PT</a:t>
            </a:r>
            <a:r>
              <a:rPr lang="zh-TW" altLang="en-US" dirty="0" smtClean="0"/>
              <a:t>。</a:t>
            </a:r>
            <a:r>
              <a:rPr lang="en-US" altLang="zh-CN" dirty="0" smtClean="0"/>
              <a:t>XY</a:t>
            </a:r>
            <a:r>
              <a:rPr lang="zh-TW" altLang="en-US" dirty="0" smtClean="0"/>
              <a:t>軸</a:t>
            </a:r>
            <a:r>
              <a:rPr lang="zh-CN" altLang="en-US" dirty="0" smtClean="0"/>
              <a:t>設定為</a:t>
            </a:r>
            <a:r>
              <a:rPr lang="en-US" altLang="zh-TW" dirty="0" smtClean="0"/>
              <a:t>10PT</a:t>
            </a:r>
            <a:r>
              <a:rPr lang="zh-CN" altLang="en-US" dirty="0" smtClean="0"/>
              <a:t>（不少於</a:t>
            </a:r>
            <a:r>
              <a:rPr lang="en-US" altLang="zh-CN" dirty="0" smtClean="0"/>
              <a:t>6PT</a:t>
            </a:r>
            <a:r>
              <a:rPr lang="zh-CN" altLang="en-US" dirty="0" smtClean="0"/>
              <a:t>）。另外，最重要的指標價值應以粗體表達。</a:t>
            </a:r>
            <a:endParaRPr lang="en-GB" dirty="0" smtClean="0"/>
          </a:p>
        </p:txBody>
      </p:sp>
      <p:cxnSp>
        <p:nvCxnSpPr>
          <p:cNvPr id="28" name="Straight Connector 27"/>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2"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33" name="Straight Connector 32"/>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4"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15" name="Text Placeholder 23"/>
          <p:cNvSpPr>
            <a:spLocks noGrp="1"/>
          </p:cNvSpPr>
          <p:nvPr>
            <p:ph type="body" sz="quarter" idx="26"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269803040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 10">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endParaRPr lang="en-GB" noProof="0" dirty="0"/>
          </a:p>
        </p:txBody>
      </p:sp>
      <p:sp>
        <p:nvSpPr>
          <p:cNvPr id="4" name="Subtitle 2"/>
          <p:cNvSpPr>
            <a:spLocks noGrp="1"/>
          </p:cNvSpPr>
          <p:nvPr>
            <p:ph type="subTitle" idx="15" hasCustomPrompt="1"/>
          </p:nvPr>
        </p:nvSpPr>
        <p:spPr>
          <a:xfrm>
            <a:off x="767861" y="750239"/>
            <a:ext cx="7817301"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5" name="Text Placeholder 6"/>
          <p:cNvSpPr>
            <a:spLocks noGrp="1"/>
          </p:cNvSpPr>
          <p:nvPr>
            <p:ph type="body" sz="quarter" idx="24" hasCustomPrompt="1"/>
          </p:nvPr>
        </p:nvSpPr>
        <p:spPr>
          <a:xfrm>
            <a:off x="767861" y="1178896"/>
            <a:ext cx="3743531" cy="340253"/>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6" name="Chart Placeholder 2"/>
          <p:cNvSpPr>
            <a:spLocks noGrp="1"/>
          </p:cNvSpPr>
          <p:nvPr>
            <p:ph type="chart" sz="quarter" idx="23" hasCustomPrompt="1"/>
          </p:nvPr>
        </p:nvSpPr>
        <p:spPr>
          <a:xfrm>
            <a:off x="767861" y="1519149"/>
            <a:ext cx="3743531" cy="2776333"/>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rgbClr val="00466D"/>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7" name="Text Placeholder 2"/>
          <p:cNvSpPr>
            <a:spLocks noGrp="1"/>
          </p:cNvSpPr>
          <p:nvPr>
            <p:ph type="body" sz="quarter" idx="25" hasCustomPrompt="1"/>
          </p:nvPr>
        </p:nvSpPr>
        <p:spPr>
          <a:xfrm>
            <a:off x="767865" y="4304553"/>
            <a:ext cx="3743527" cy="1365053"/>
          </a:xfrm>
          <a:prstGeom prst="rect">
            <a:avLst/>
          </a:prstGeom>
          <a:solidFill>
            <a:srgbClr val="D1DDE6"/>
          </a:solidFill>
        </p:spPr>
        <p:txBody>
          <a:bodyPr vert="horz" tIns="108000" bIns="108000"/>
          <a:lstStyle>
            <a:lvl1pPr marL="228600" marR="0" indent="-228600" algn="l" defTabSz="457122" rtl="0" eaLnBrk="1" fontAlgn="auto" latinLnBrk="0" hangingPunct="1">
              <a:lnSpc>
                <a:spcPct val="100000"/>
              </a:lnSpc>
              <a:spcBef>
                <a:spcPts val="212"/>
              </a:spcBef>
              <a:spcAft>
                <a:spcPts val="0"/>
              </a:spcAft>
              <a:buClrTx/>
              <a:buSzTx/>
              <a:buFont typeface="+mj-lt"/>
              <a:buAutoNum type="arabicPeriod"/>
              <a:tabLst/>
              <a:defRPr sz="1100">
                <a:solidFill>
                  <a:srgbClr val="13426B"/>
                </a:solidFill>
                <a:latin typeface="Microsoft JhengHei"/>
              </a:defRPr>
            </a:lvl1pPr>
            <a:lvl2pPr marL="455613" marR="0" indent="-184150" algn="l" defTabSz="457122" rtl="0" eaLnBrk="1" fontAlgn="auto" latinLnBrk="0" hangingPunct="1">
              <a:lnSpc>
                <a:spcPct val="100000"/>
              </a:lnSpc>
              <a:spcBef>
                <a:spcPct val="20000"/>
              </a:spcBef>
              <a:spcAft>
                <a:spcPts val="0"/>
              </a:spcAft>
              <a:buClrTx/>
              <a:buSzTx/>
              <a:buFont typeface="Arial"/>
              <a:buChar char="•"/>
              <a:tabLst/>
              <a:defRPr sz="1000">
                <a:solidFill>
                  <a:srgbClr val="13426B"/>
                </a:solidFill>
                <a:latin typeface="Microsoft JhengHei"/>
              </a:defRPr>
            </a:lvl2pPr>
            <a:lvl3pPr>
              <a:defRPr sz="1000"/>
            </a:lvl3pPr>
            <a:lvl4pPr>
              <a:defRPr sz="1000"/>
            </a:lvl4pPr>
            <a:lvl5pPr>
              <a:defRPr sz="1000"/>
            </a:lvl5pPr>
          </a:lstStyle>
          <a:p>
            <a:pPr marL="171450" marR="0" lvl="0" indent="-171450" algn="l" defTabSz="457122" rtl="0" eaLnBrk="1" fontAlgn="auto" latinLnBrk="0" hangingPunct="1">
              <a:lnSpc>
                <a:spcPct val="100000"/>
              </a:lnSpc>
              <a:spcBef>
                <a:spcPts val="212"/>
              </a:spcBef>
              <a:spcAft>
                <a:spcPts val="0"/>
              </a:spcAft>
              <a:buClrTx/>
              <a:buSzTx/>
              <a:tabLst/>
              <a:defRPr/>
            </a:pPr>
            <a:r>
              <a:rPr lang="zh-TW" altLang="en-US" dirty="0" smtClean="0"/>
              <a:t>項目要點設定為微軟正黑體</a:t>
            </a:r>
            <a:r>
              <a:rPr lang="en-US" altLang="zh-TW" dirty="0" smtClean="0"/>
              <a:t>11PT</a:t>
            </a:r>
          </a:p>
          <a:p>
            <a:pPr marL="457122" marR="0" lvl="1" indent="0" algn="l" defTabSz="457122" rtl="0" eaLnBrk="1" fontAlgn="auto" latinLnBrk="0" hangingPunct="1">
              <a:lnSpc>
                <a:spcPct val="100000"/>
              </a:lnSpc>
              <a:spcBef>
                <a:spcPct val="20000"/>
              </a:spcBef>
              <a:spcAft>
                <a:spcPts val="0"/>
              </a:spcAft>
              <a:buClrTx/>
              <a:buSzTx/>
              <a:tabLst/>
              <a:defRPr/>
            </a:pPr>
            <a:r>
              <a:rPr lang="en-GB" altLang="zh-TW" noProof="0" dirty="0" smtClean="0"/>
              <a:t>  </a:t>
            </a:r>
            <a:r>
              <a:rPr lang="zh-TW" altLang="en-US" dirty="0" smtClean="0"/>
              <a:t>項目要點設定為微軟正黑體</a:t>
            </a:r>
            <a:r>
              <a:rPr lang="en-US" altLang="zh-TW" dirty="0" smtClean="0"/>
              <a:t>10PT</a:t>
            </a:r>
          </a:p>
        </p:txBody>
      </p:sp>
      <p:sp>
        <p:nvSpPr>
          <p:cNvPr id="8" name="Text Placeholder 6"/>
          <p:cNvSpPr>
            <a:spLocks noGrp="1"/>
          </p:cNvSpPr>
          <p:nvPr>
            <p:ph type="body" sz="quarter" idx="20" hasCustomPrompt="1"/>
          </p:nvPr>
        </p:nvSpPr>
        <p:spPr>
          <a:xfrm>
            <a:off x="4838305" y="1178897"/>
            <a:ext cx="3746857" cy="340253"/>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9" name="Chart Placeholder 2"/>
          <p:cNvSpPr>
            <a:spLocks noGrp="1"/>
          </p:cNvSpPr>
          <p:nvPr>
            <p:ph type="chart" sz="quarter" idx="19" hasCustomPrompt="1"/>
          </p:nvPr>
        </p:nvSpPr>
        <p:spPr>
          <a:xfrm>
            <a:off x="4838305" y="1519150"/>
            <a:ext cx="3746857" cy="2776330"/>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rgbClr val="00466D"/>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10" name="Text Placeholder 2"/>
          <p:cNvSpPr>
            <a:spLocks noGrp="1"/>
          </p:cNvSpPr>
          <p:nvPr>
            <p:ph type="body" sz="quarter" idx="41" hasCustomPrompt="1"/>
          </p:nvPr>
        </p:nvSpPr>
        <p:spPr>
          <a:xfrm>
            <a:off x="4838305" y="4304553"/>
            <a:ext cx="3746857" cy="1365052"/>
          </a:xfrm>
          <a:prstGeom prst="rect">
            <a:avLst/>
          </a:prstGeom>
          <a:solidFill>
            <a:srgbClr val="D1DDE6"/>
          </a:solidFill>
        </p:spPr>
        <p:txBody>
          <a:bodyPr vert="horz" tIns="108000" bIns="108000"/>
          <a:lstStyle>
            <a:lvl1pPr marL="228600" marR="0" indent="-228600" algn="l" defTabSz="457122" rtl="0" eaLnBrk="1" fontAlgn="auto" latinLnBrk="0" hangingPunct="1">
              <a:lnSpc>
                <a:spcPct val="100000"/>
              </a:lnSpc>
              <a:spcBef>
                <a:spcPts val="212"/>
              </a:spcBef>
              <a:spcAft>
                <a:spcPts val="0"/>
              </a:spcAft>
              <a:buClrTx/>
              <a:buSzTx/>
              <a:buFont typeface="+mj-lt"/>
              <a:buAutoNum type="arabicPeriod"/>
              <a:tabLst/>
              <a:defRPr sz="1100">
                <a:solidFill>
                  <a:srgbClr val="13426B"/>
                </a:solidFill>
                <a:latin typeface="Microsoft JhengHei"/>
              </a:defRPr>
            </a:lvl1pPr>
            <a:lvl2pPr marL="457122" marR="0" indent="0" algn="l" defTabSz="457122" rtl="0" eaLnBrk="1" fontAlgn="auto" latinLnBrk="0" hangingPunct="1">
              <a:lnSpc>
                <a:spcPct val="100000"/>
              </a:lnSpc>
              <a:spcBef>
                <a:spcPct val="20000"/>
              </a:spcBef>
              <a:spcAft>
                <a:spcPts val="0"/>
              </a:spcAft>
              <a:buClrTx/>
              <a:buSzTx/>
              <a:buFont typeface="Arial"/>
              <a:buChar char="•"/>
              <a:tabLst/>
              <a:defRPr sz="1000">
                <a:solidFill>
                  <a:srgbClr val="13426B"/>
                </a:solidFill>
                <a:latin typeface="Microsoft JhengHei"/>
              </a:defRPr>
            </a:lvl2pPr>
            <a:lvl3pPr>
              <a:defRPr sz="1000"/>
            </a:lvl3pPr>
            <a:lvl4pPr>
              <a:defRPr sz="1000"/>
            </a:lvl4pPr>
            <a:lvl5pPr>
              <a:defRPr sz="1000"/>
            </a:lvl5pPr>
          </a:lstStyle>
          <a:p>
            <a:pPr marL="171450" marR="0" lvl="0" indent="-171450" algn="l" defTabSz="457122" rtl="0" eaLnBrk="1" fontAlgn="auto" latinLnBrk="0" hangingPunct="1">
              <a:lnSpc>
                <a:spcPct val="100000"/>
              </a:lnSpc>
              <a:spcBef>
                <a:spcPts val="212"/>
              </a:spcBef>
              <a:spcAft>
                <a:spcPts val="0"/>
              </a:spcAft>
              <a:buClrTx/>
              <a:buSzTx/>
              <a:tabLst/>
              <a:defRPr/>
            </a:pPr>
            <a:r>
              <a:rPr lang="zh-TW" altLang="en-US" dirty="0" smtClean="0"/>
              <a:t>項目要點設定為微軟正黑體</a:t>
            </a:r>
            <a:r>
              <a:rPr lang="en-US" altLang="zh-TW" dirty="0" smtClean="0"/>
              <a:t>11PT</a:t>
            </a:r>
          </a:p>
          <a:p>
            <a:pPr marL="457122" marR="0" lvl="1" indent="0" algn="l" defTabSz="457122" rtl="0" eaLnBrk="1" fontAlgn="auto" latinLnBrk="0" hangingPunct="1">
              <a:lnSpc>
                <a:spcPct val="100000"/>
              </a:lnSpc>
              <a:spcBef>
                <a:spcPct val="20000"/>
              </a:spcBef>
              <a:spcAft>
                <a:spcPts val="0"/>
              </a:spcAft>
              <a:buClrTx/>
              <a:buSzTx/>
              <a:tabLst/>
              <a:defRPr/>
            </a:pPr>
            <a:r>
              <a:rPr lang="en-GB" altLang="zh-TW" noProof="0" dirty="0" smtClean="0"/>
              <a:t>  </a:t>
            </a:r>
            <a:r>
              <a:rPr lang="zh-TW" altLang="en-US" dirty="0" smtClean="0"/>
              <a:t>項目要點設定為微軟正黑體</a:t>
            </a:r>
            <a:r>
              <a:rPr lang="en-US" altLang="zh-TW" dirty="0" smtClean="0"/>
              <a:t>10PT</a:t>
            </a:r>
          </a:p>
        </p:txBody>
      </p:sp>
      <p:sp>
        <p:nvSpPr>
          <p:cNvPr id="11" name="Text Placeholder 79"/>
          <p:cNvSpPr>
            <a:spLocks noGrp="1"/>
          </p:cNvSpPr>
          <p:nvPr>
            <p:ph type="body" sz="quarter" idx="40" hasCustomPrompt="1"/>
          </p:nvPr>
        </p:nvSpPr>
        <p:spPr>
          <a:xfrm>
            <a:off x="774803" y="5769881"/>
            <a:ext cx="7810359" cy="307975"/>
          </a:xfrm>
          <a:prstGeom prst="rect">
            <a:avLst/>
          </a:prstGeom>
          <a:solidFill>
            <a:srgbClr val="FFB81C"/>
          </a:solidFill>
        </p:spPr>
        <p:txBody>
          <a:bodyPr vert="horz" anchor="ctr" anchorCtr="0"/>
          <a:lstStyle>
            <a:lvl1pPr marL="0" indent="0" algn="ctr">
              <a:lnSpc>
                <a:spcPts val="1300"/>
              </a:lnSpc>
              <a:buClr>
                <a:schemeClr val="accent1"/>
              </a:buClr>
              <a:buNone/>
              <a:defRPr lang="zh-TW" altLang="en-US" sz="1200">
                <a:solidFill>
                  <a:schemeClr val="tx2"/>
                </a:solidFill>
                <a:cs typeface="Microsoft JhengHei Bold"/>
                <a:sym typeface="Wingdings"/>
              </a:defRPr>
            </a:lvl1pPr>
          </a:lstStyle>
          <a:p>
            <a:pPr algn="ctr">
              <a:lnSpc>
                <a:spcPts val="1300"/>
              </a:lnSpc>
              <a:buClr>
                <a:schemeClr val="accent1"/>
              </a:buClr>
              <a:defRPr/>
            </a:pPr>
            <a:r>
              <a:rPr lang="zh-TW" altLang="en-US" sz="1200" dirty="0" smtClean="0">
                <a:solidFill>
                  <a:schemeClr val="tx2"/>
                </a:solidFill>
                <a:latin typeface="+mj-lt"/>
                <a:ea typeface="+mn-ea"/>
                <a:cs typeface="Microsoft JhengHei Bold"/>
                <a:sym typeface="Wingdings"/>
              </a:rPr>
              <a:t>總結</a:t>
            </a:r>
            <a:r>
              <a:rPr lang="zh-Hant" altLang="en-US" sz="1200" dirty="0" smtClean="0">
                <a:solidFill>
                  <a:schemeClr val="tx2"/>
                </a:solidFill>
                <a:latin typeface="+mj-lt"/>
                <a:ea typeface="+mn-ea"/>
                <a:cs typeface="Microsoft JhengHei Bold"/>
                <a:sym typeface="Wingdings"/>
              </a:rPr>
              <a:t>設</a:t>
            </a:r>
            <a:r>
              <a:rPr lang="zh-CN" altLang="en-US" sz="1200" dirty="0" smtClean="0">
                <a:solidFill>
                  <a:schemeClr val="tx2"/>
                </a:solidFill>
                <a:latin typeface="+mj-lt"/>
                <a:ea typeface="+mn-ea"/>
                <a:cs typeface="Microsoft JhengHei Bold"/>
                <a:sym typeface="Wingdings"/>
              </a:rPr>
              <a:t>定</a:t>
            </a:r>
            <a:r>
              <a:rPr lang="zh-Hant" altLang="en-US" sz="1200" dirty="0" smtClean="0">
                <a:solidFill>
                  <a:schemeClr val="tx2"/>
                </a:solidFill>
                <a:latin typeface="+mj-lt"/>
                <a:ea typeface="+mn-ea"/>
                <a:cs typeface="Microsoft JhengHei Bold"/>
                <a:sym typeface="Wingdings"/>
              </a:rPr>
              <a:t>為微軟</a:t>
            </a:r>
            <a:r>
              <a:rPr lang="zh-TW" altLang="en-US" sz="1200" dirty="0" smtClean="0">
                <a:solidFill>
                  <a:schemeClr val="tx2"/>
                </a:solidFill>
                <a:latin typeface="+mj-lt"/>
                <a:ea typeface="+mn-ea"/>
                <a:cs typeface="Microsoft JhengHei Bold"/>
                <a:sym typeface="Wingdings"/>
              </a:rPr>
              <a:t>正</a:t>
            </a:r>
            <a:r>
              <a:rPr lang="zh-Hant" altLang="en-US" sz="1200" dirty="0" smtClean="0">
                <a:solidFill>
                  <a:schemeClr val="tx2"/>
                </a:solidFill>
                <a:latin typeface="+mj-lt"/>
                <a:ea typeface="+mn-ea"/>
                <a:cs typeface="Microsoft JhengHei Bold"/>
                <a:sym typeface="Wingdings"/>
              </a:rPr>
              <a:t>黑體</a:t>
            </a:r>
            <a:r>
              <a:rPr lang="en-US" altLang="zh-TW" dirty="0" smtClean="0"/>
              <a:t>(</a:t>
            </a:r>
            <a:r>
              <a:rPr lang="zh-TW" altLang="en-US" dirty="0" smtClean="0"/>
              <a:t>粗體</a:t>
            </a:r>
            <a:r>
              <a:rPr lang="en-US" altLang="zh-TW" dirty="0" smtClean="0"/>
              <a:t>) </a:t>
            </a:r>
            <a:r>
              <a:rPr lang="en-US" altLang="zh-Hant" sz="1200" dirty="0" smtClean="0">
                <a:solidFill>
                  <a:schemeClr val="tx2"/>
                </a:solidFill>
                <a:latin typeface="+mj-lt"/>
                <a:ea typeface="+mn-ea"/>
                <a:cs typeface="Microsoft JhengHei Bold"/>
                <a:sym typeface="Wingdings"/>
              </a:rPr>
              <a:t>12PT, </a:t>
            </a:r>
            <a:r>
              <a:rPr lang="zh-Hant" altLang="en-US" sz="1200" dirty="0" smtClean="0">
                <a:solidFill>
                  <a:schemeClr val="tx2"/>
                </a:solidFill>
                <a:latin typeface="+mj-lt"/>
                <a:ea typeface="+mn-ea"/>
                <a:cs typeface="Microsoft JhengHei Bold"/>
                <a:sym typeface="Wingdings"/>
              </a:rPr>
              <a:t>置中 </a:t>
            </a:r>
            <a:endParaRPr lang="en-GB" altLang="zh-TW" sz="1000" dirty="0" smtClean="0">
              <a:solidFill>
                <a:schemeClr val="tx2"/>
              </a:solidFill>
              <a:latin typeface="+mn-ea"/>
              <a:ea typeface="+mn-ea"/>
              <a:cs typeface="Microsoft JhengHei Bold"/>
              <a:sym typeface="Wingdings"/>
            </a:endParaRPr>
          </a:p>
        </p:txBody>
      </p:sp>
      <p:sp>
        <p:nvSpPr>
          <p:cNvPr id="12" name="Text Placeholder 23"/>
          <p:cNvSpPr>
            <a:spLocks noGrp="1"/>
          </p:cNvSpPr>
          <p:nvPr>
            <p:ph type="body" sz="quarter" idx="42"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cxnSp>
        <p:nvCxnSpPr>
          <p:cNvPr id="13" name="Straight Connector 12"/>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4"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15" name="Straight Connector 14"/>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6"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Tree>
    <p:extLst>
      <p:ext uri="{BB962C8B-B14F-4D97-AF65-F5344CB8AC3E}">
        <p14:creationId xmlns:p14="http://schemas.microsoft.com/office/powerpoint/2010/main" val="43603622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 11">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endParaRPr lang="en-GB" noProof="0" dirty="0"/>
          </a:p>
        </p:txBody>
      </p:sp>
      <p:sp>
        <p:nvSpPr>
          <p:cNvPr id="4" name="Subtitle 2"/>
          <p:cNvSpPr>
            <a:spLocks noGrp="1"/>
          </p:cNvSpPr>
          <p:nvPr>
            <p:ph type="subTitle" idx="15" hasCustomPrompt="1"/>
          </p:nvPr>
        </p:nvSpPr>
        <p:spPr>
          <a:xfrm>
            <a:off x="767861" y="750239"/>
            <a:ext cx="7817301"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5" name="Text Placeholder 6"/>
          <p:cNvSpPr>
            <a:spLocks noGrp="1"/>
          </p:cNvSpPr>
          <p:nvPr>
            <p:ph type="body" sz="quarter" idx="25" hasCustomPrompt="1"/>
          </p:nvPr>
        </p:nvSpPr>
        <p:spPr>
          <a:xfrm>
            <a:off x="767850" y="1176395"/>
            <a:ext cx="806386" cy="340253"/>
          </a:xfrm>
          <a:prstGeom prst="rect">
            <a:avLst/>
          </a:prstGeom>
          <a:solidFill>
            <a:schemeClr val="tx2"/>
          </a:solidFill>
        </p:spPr>
        <p:txBody>
          <a:bodyPr lIns="108000"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a:t>
            </a:r>
            <a:endParaRPr lang="en-GB" noProof="0" dirty="0" smtClean="0"/>
          </a:p>
        </p:txBody>
      </p:sp>
      <p:sp>
        <p:nvSpPr>
          <p:cNvPr id="6" name="Text Placeholder 6"/>
          <p:cNvSpPr>
            <a:spLocks noGrp="1"/>
          </p:cNvSpPr>
          <p:nvPr>
            <p:ph type="body" sz="quarter" idx="20" hasCustomPrompt="1"/>
          </p:nvPr>
        </p:nvSpPr>
        <p:spPr>
          <a:xfrm>
            <a:off x="1666354" y="1176599"/>
            <a:ext cx="2252506" cy="340253"/>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a:t>
            </a:r>
            <a:r>
              <a:rPr lang="en-US" altLang="zh-TW" dirty="0" smtClean="0"/>
              <a:t>)10PT</a:t>
            </a:r>
            <a:endParaRPr lang="en-US" dirty="0" smtClean="0"/>
          </a:p>
        </p:txBody>
      </p:sp>
      <p:sp>
        <p:nvSpPr>
          <p:cNvPr id="7" name="Text Placeholder 6"/>
          <p:cNvSpPr>
            <a:spLocks noGrp="1"/>
          </p:cNvSpPr>
          <p:nvPr>
            <p:ph type="body" sz="quarter" idx="23" hasCustomPrompt="1"/>
          </p:nvPr>
        </p:nvSpPr>
        <p:spPr>
          <a:xfrm>
            <a:off x="4000117" y="1176395"/>
            <a:ext cx="2252506" cy="340253"/>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a:t>
            </a:r>
            <a:r>
              <a:rPr lang="en-US" altLang="zh-TW" dirty="0" smtClean="0"/>
              <a:t>) 10PT</a:t>
            </a:r>
            <a:endParaRPr lang="en-US" dirty="0" smtClean="0"/>
          </a:p>
        </p:txBody>
      </p:sp>
      <p:sp>
        <p:nvSpPr>
          <p:cNvPr id="8" name="Text Placeholder 6"/>
          <p:cNvSpPr>
            <a:spLocks noGrp="1"/>
          </p:cNvSpPr>
          <p:nvPr>
            <p:ph type="body" sz="quarter" idx="24" hasCustomPrompt="1"/>
          </p:nvPr>
        </p:nvSpPr>
        <p:spPr>
          <a:xfrm>
            <a:off x="6330980" y="1176395"/>
            <a:ext cx="2252506" cy="340253"/>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a:t>
            </a:r>
            <a:r>
              <a:rPr lang="en-US" altLang="zh-TW" dirty="0" smtClean="0"/>
              <a:t>) 10PT</a:t>
            </a:r>
            <a:endParaRPr lang="en-US" dirty="0" smtClean="0"/>
          </a:p>
        </p:txBody>
      </p:sp>
      <p:sp>
        <p:nvSpPr>
          <p:cNvPr id="9" name="Text Placeholder 6"/>
          <p:cNvSpPr>
            <a:spLocks noGrp="1"/>
          </p:cNvSpPr>
          <p:nvPr>
            <p:ph type="body" sz="quarter" idx="26" hasCustomPrompt="1"/>
          </p:nvPr>
        </p:nvSpPr>
        <p:spPr>
          <a:xfrm>
            <a:off x="767850" y="1544262"/>
            <a:ext cx="806386" cy="293544"/>
          </a:xfrm>
          <a:prstGeom prst="rect">
            <a:avLst/>
          </a:prstGeom>
          <a:solidFill>
            <a:schemeClr val="tx2"/>
          </a:solidFill>
          <a:ln>
            <a:noFill/>
          </a:ln>
        </p:spPr>
        <p:txBody>
          <a:bodyPr lIns="108000"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a:t>
            </a:r>
            <a:endParaRPr lang="en-GB" noProof="0" dirty="0" smtClean="0"/>
          </a:p>
        </p:txBody>
      </p:sp>
      <p:sp>
        <p:nvSpPr>
          <p:cNvPr id="10" name="Text Placeholder 6"/>
          <p:cNvSpPr>
            <a:spLocks noGrp="1"/>
          </p:cNvSpPr>
          <p:nvPr>
            <p:ph type="body" sz="quarter" idx="33" hasCustomPrompt="1"/>
          </p:nvPr>
        </p:nvSpPr>
        <p:spPr>
          <a:xfrm>
            <a:off x="1666356" y="1516647"/>
            <a:ext cx="2252506" cy="328220"/>
          </a:xfrm>
          <a:prstGeom prst="rect">
            <a:avLst/>
          </a:prstGeom>
          <a:solidFill>
            <a:schemeClr val="bg2"/>
          </a:solidFill>
          <a:ln>
            <a:noFill/>
          </a:ln>
        </p:spPr>
        <p:txBody>
          <a:bodyPr lIns="108000"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0" i="0" baseline="0">
                <a:solidFill>
                  <a:srgbClr val="13426B"/>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lvl="0"/>
            <a:r>
              <a:rPr lang="zh-TW" altLang="en-US" dirty="0" smtClean="0"/>
              <a:t>內文設定為微軟正黑體</a:t>
            </a:r>
            <a:r>
              <a:rPr lang="en-US" altLang="zh-TW" dirty="0" smtClean="0"/>
              <a:t>10PT</a:t>
            </a:r>
            <a:r>
              <a:rPr lang="zh-TW" altLang="en-US" dirty="0" smtClean="0"/>
              <a:t>。</a:t>
            </a:r>
            <a:endParaRPr lang="en-GB" dirty="0" smtClean="0"/>
          </a:p>
        </p:txBody>
      </p:sp>
      <p:sp>
        <p:nvSpPr>
          <p:cNvPr id="11" name="Text Placeholder 6"/>
          <p:cNvSpPr>
            <a:spLocks noGrp="1"/>
          </p:cNvSpPr>
          <p:nvPr>
            <p:ph type="body" sz="quarter" idx="34" hasCustomPrompt="1"/>
          </p:nvPr>
        </p:nvSpPr>
        <p:spPr>
          <a:xfrm>
            <a:off x="3998444" y="1516851"/>
            <a:ext cx="2252506" cy="328220"/>
          </a:xfrm>
          <a:prstGeom prst="rect">
            <a:avLst/>
          </a:prstGeom>
          <a:solidFill>
            <a:schemeClr val="bg2"/>
          </a:solidFill>
          <a:ln>
            <a:noFill/>
          </a:ln>
        </p:spPr>
        <p:txBody>
          <a:bodyPr lIns="108000"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0" i="0" baseline="0">
                <a:solidFill>
                  <a:srgbClr val="13426B"/>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lvl="0"/>
            <a:r>
              <a:rPr lang="zh-TW" altLang="en-US" dirty="0" smtClean="0"/>
              <a:t>內文設定為微軟正黑體</a:t>
            </a:r>
            <a:r>
              <a:rPr lang="en-US" altLang="zh-TW" dirty="0" smtClean="0"/>
              <a:t>10PT</a:t>
            </a:r>
            <a:r>
              <a:rPr lang="zh-TW" altLang="en-US" dirty="0" smtClean="0"/>
              <a:t>。</a:t>
            </a:r>
            <a:endParaRPr lang="en-GB" dirty="0" smtClean="0"/>
          </a:p>
        </p:txBody>
      </p:sp>
      <p:sp>
        <p:nvSpPr>
          <p:cNvPr id="12" name="Text Placeholder 6"/>
          <p:cNvSpPr>
            <a:spLocks noGrp="1"/>
          </p:cNvSpPr>
          <p:nvPr>
            <p:ph type="body" sz="quarter" idx="35" hasCustomPrompt="1"/>
          </p:nvPr>
        </p:nvSpPr>
        <p:spPr>
          <a:xfrm>
            <a:off x="6329309" y="1516851"/>
            <a:ext cx="2252506" cy="328220"/>
          </a:xfrm>
          <a:prstGeom prst="rect">
            <a:avLst/>
          </a:prstGeom>
          <a:solidFill>
            <a:schemeClr val="bg2"/>
          </a:solidFill>
          <a:ln>
            <a:noFill/>
          </a:ln>
        </p:spPr>
        <p:txBody>
          <a:bodyPr lIns="108000"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0" i="0" baseline="0">
                <a:solidFill>
                  <a:srgbClr val="13426B"/>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lvl="0"/>
            <a:r>
              <a:rPr lang="zh-TW" altLang="en-US" dirty="0" smtClean="0"/>
              <a:t>內文設定為微軟正黑體</a:t>
            </a:r>
            <a:r>
              <a:rPr lang="en-US" altLang="zh-TW" dirty="0" smtClean="0"/>
              <a:t>10PT</a:t>
            </a:r>
            <a:r>
              <a:rPr lang="zh-TW" altLang="en-US" dirty="0" smtClean="0"/>
              <a:t>。</a:t>
            </a:r>
            <a:endParaRPr lang="en-GB" dirty="0" smtClean="0"/>
          </a:p>
        </p:txBody>
      </p:sp>
      <p:sp>
        <p:nvSpPr>
          <p:cNvPr id="13" name="Text Placeholder 6"/>
          <p:cNvSpPr>
            <a:spLocks noGrp="1"/>
          </p:cNvSpPr>
          <p:nvPr>
            <p:ph type="body" sz="quarter" idx="27" hasCustomPrompt="1"/>
          </p:nvPr>
        </p:nvSpPr>
        <p:spPr>
          <a:xfrm>
            <a:off x="767850" y="1882511"/>
            <a:ext cx="806386" cy="293544"/>
          </a:xfrm>
          <a:prstGeom prst="rect">
            <a:avLst/>
          </a:prstGeom>
          <a:solidFill>
            <a:schemeClr val="tx2"/>
          </a:solidFill>
          <a:ln>
            <a:noFill/>
          </a:ln>
        </p:spPr>
        <p:txBody>
          <a:bodyPr lIns="108000"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a:t>
            </a:r>
            <a:endParaRPr lang="en-GB" noProof="0" dirty="0" smtClean="0"/>
          </a:p>
        </p:txBody>
      </p:sp>
      <p:sp>
        <p:nvSpPr>
          <p:cNvPr id="14" name="Text Placeholder 6"/>
          <p:cNvSpPr>
            <a:spLocks noGrp="1"/>
          </p:cNvSpPr>
          <p:nvPr>
            <p:ph type="body" sz="quarter" idx="36" hasCustomPrompt="1"/>
          </p:nvPr>
        </p:nvSpPr>
        <p:spPr>
          <a:xfrm>
            <a:off x="1666354" y="1882511"/>
            <a:ext cx="2252506" cy="293544"/>
          </a:xfrm>
          <a:prstGeom prst="rect">
            <a:avLst/>
          </a:prstGeom>
          <a:solidFill>
            <a:schemeClr val="bg2"/>
          </a:solidFill>
          <a:ln>
            <a:noFill/>
          </a:ln>
        </p:spPr>
        <p:txBody>
          <a:bodyPr lIns="108000"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0" i="0" baseline="0">
                <a:solidFill>
                  <a:srgbClr val="13426B"/>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lvl="0"/>
            <a:r>
              <a:rPr lang="zh-TW" altLang="en-US" dirty="0" smtClean="0"/>
              <a:t>內文設定為微軟正黑體</a:t>
            </a:r>
            <a:r>
              <a:rPr lang="en-US" altLang="zh-TW" dirty="0" smtClean="0"/>
              <a:t>10PT</a:t>
            </a:r>
            <a:r>
              <a:rPr lang="zh-TW" altLang="en-US" dirty="0" smtClean="0"/>
              <a:t>。</a:t>
            </a:r>
            <a:endParaRPr lang="en-GB" dirty="0" smtClean="0"/>
          </a:p>
        </p:txBody>
      </p:sp>
      <p:sp>
        <p:nvSpPr>
          <p:cNvPr id="15" name="Text Placeholder 6"/>
          <p:cNvSpPr>
            <a:spLocks noGrp="1"/>
          </p:cNvSpPr>
          <p:nvPr>
            <p:ph type="body" sz="quarter" idx="37" hasCustomPrompt="1"/>
          </p:nvPr>
        </p:nvSpPr>
        <p:spPr>
          <a:xfrm>
            <a:off x="4000117" y="1882511"/>
            <a:ext cx="2252506" cy="293544"/>
          </a:xfrm>
          <a:prstGeom prst="rect">
            <a:avLst/>
          </a:prstGeom>
          <a:solidFill>
            <a:schemeClr val="bg2"/>
          </a:solidFill>
          <a:ln>
            <a:noFill/>
          </a:ln>
        </p:spPr>
        <p:txBody>
          <a:bodyPr lIns="108000"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0" i="0" baseline="0">
                <a:solidFill>
                  <a:srgbClr val="13426B"/>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lvl="0"/>
            <a:r>
              <a:rPr lang="zh-TW" altLang="en-US" dirty="0" smtClean="0"/>
              <a:t>內文設定為微軟正黑體</a:t>
            </a:r>
            <a:r>
              <a:rPr lang="en-US" altLang="zh-TW" dirty="0" smtClean="0"/>
              <a:t>10PT</a:t>
            </a:r>
            <a:r>
              <a:rPr lang="zh-TW" altLang="en-US" dirty="0" smtClean="0"/>
              <a:t>。</a:t>
            </a:r>
            <a:endParaRPr lang="en-GB" dirty="0" smtClean="0"/>
          </a:p>
        </p:txBody>
      </p:sp>
      <p:sp>
        <p:nvSpPr>
          <p:cNvPr id="16" name="Text Placeholder 6"/>
          <p:cNvSpPr>
            <a:spLocks noGrp="1"/>
          </p:cNvSpPr>
          <p:nvPr>
            <p:ph type="body" sz="quarter" idx="38" hasCustomPrompt="1"/>
          </p:nvPr>
        </p:nvSpPr>
        <p:spPr>
          <a:xfrm>
            <a:off x="6327756" y="1882511"/>
            <a:ext cx="2252506" cy="293544"/>
          </a:xfrm>
          <a:prstGeom prst="rect">
            <a:avLst/>
          </a:prstGeom>
          <a:solidFill>
            <a:schemeClr val="bg2"/>
          </a:solidFill>
          <a:ln>
            <a:noFill/>
          </a:ln>
        </p:spPr>
        <p:txBody>
          <a:bodyPr lIns="108000"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0" i="0" baseline="0">
                <a:solidFill>
                  <a:srgbClr val="13426B"/>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lvl="0"/>
            <a:r>
              <a:rPr lang="zh-TW" altLang="en-US" dirty="0" smtClean="0"/>
              <a:t>內文設定為微軟正黑體</a:t>
            </a:r>
            <a:r>
              <a:rPr lang="en-US" altLang="zh-TW" dirty="0" smtClean="0"/>
              <a:t>10PT</a:t>
            </a:r>
            <a:r>
              <a:rPr lang="zh-TW" altLang="en-US" dirty="0" smtClean="0"/>
              <a:t>。</a:t>
            </a:r>
            <a:endParaRPr lang="en-GB" dirty="0" smtClean="0"/>
          </a:p>
        </p:txBody>
      </p:sp>
      <p:sp>
        <p:nvSpPr>
          <p:cNvPr id="17" name="Text Placeholder 6"/>
          <p:cNvSpPr>
            <a:spLocks noGrp="1"/>
          </p:cNvSpPr>
          <p:nvPr>
            <p:ph type="body" sz="quarter" idx="28" hasCustomPrompt="1"/>
          </p:nvPr>
        </p:nvSpPr>
        <p:spPr>
          <a:xfrm>
            <a:off x="767850" y="2222499"/>
            <a:ext cx="806386" cy="1568028"/>
          </a:xfrm>
          <a:prstGeom prst="rect">
            <a:avLst/>
          </a:prstGeom>
          <a:solidFill>
            <a:schemeClr val="tx2"/>
          </a:solidFill>
          <a:ln>
            <a:noFill/>
          </a:ln>
        </p:spPr>
        <p:txBody>
          <a:bodyPr lIns="108000" tIns="0" rIns="10800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圖表標題設定為微軟粗黑體</a:t>
            </a:r>
            <a:r>
              <a:rPr lang="en-US" altLang="zh-TW" dirty="0" smtClean="0"/>
              <a:t>10PT</a:t>
            </a:r>
            <a:endParaRPr lang="en-US" dirty="0" smtClean="0"/>
          </a:p>
        </p:txBody>
      </p:sp>
      <p:sp>
        <p:nvSpPr>
          <p:cNvPr id="18" name="Chart Placeholder 2"/>
          <p:cNvSpPr>
            <a:spLocks noGrp="1"/>
          </p:cNvSpPr>
          <p:nvPr>
            <p:ph type="chart" sz="quarter" idx="30" hasCustomPrompt="1"/>
          </p:nvPr>
        </p:nvSpPr>
        <p:spPr>
          <a:xfrm>
            <a:off x="1666356" y="2222500"/>
            <a:ext cx="2252504" cy="1568028"/>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rgbClr val="00466D"/>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19" name="Chart Placeholder 2"/>
          <p:cNvSpPr>
            <a:spLocks noGrp="1"/>
          </p:cNvSpPr>
          <p:nvPr>
            <p:ph type="chart" sz="quarter" idx="31" hasCustomPrompt="1"/>
          </p:nvPr>
        </p:nvSpPr>
        <p:spPr>
          <a:xfrm>
            <a:off x="4000117" y="2222499"/>
            <a:ext cx="2252504" cy="1568028"/>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rgbClr val="00466D"/>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20" name="Chart Placeholder 2"/>
          <p:cNvSpPr>
            <a:spLocks noGrp="1"/>
          </p:cNvSpPr>
          <p:nvPr>
            <p:ph type="chart" sz="quarter" idx="32" hasCustomPrompt="1"/>
          </p:nvPr>
        </p:nvSpPr>
        <p:spPr>
          <a:xfrm>
            <a:off x="6327758" y="2222499"/>
            <a:ext cx="2252504" cy="1568028"/>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rgbClr val="00466D"/>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21" name="Text Placeholder 6"/>
          <p:cNvSpPr>
            <a:spLocks noGrp="1"/>
          </p:cNvSpPr>
          <p:nvPr>
            <p:ph type="body" sz="quarter" idx="29" hasCustomPrompt="1"/>
          </p:nvPr>
        </p:nvSpPr>
        <p:spPr>
          <a:xfrm>
            <a:off x="767850" y="3862824"/>
            <a:ext cx="806386" cy="1806763"/>
          </a:xfrm>
          <a:prstGeom prst="rect">
            <a:avLst/>
          </a:prstGeom>
          <a:solidFill>
            <a:schemeClr val="tx2"/>
          </a:solidFill>
          <a:ln>
            <a:noFill/>
          </a:ln>
        </p:spPr>
        <p:txBody>
          <a:bodyPr lIns="108000" tIns="0" rIns="10800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a:t>
            </a:r>
            <a:endParaRPr lang="en-GB" noProof="0" dirty="0" smtClean="0"/>
          </a:p>
        </p:txBody>
      </p:sp>
      <p:sp>
        <p:nvSpPr>
          <p:cNvPr id="22" name="Text Placeholder 2"/>
          <p:cNvSpPr>
            <a:spLocks noGrp="1"/>
          </p:cNvSpPr>
          <p:nvPr>
            <p:ph type="body" sz="quarter" idx="41" hasCustomPrompt="1"/>
          </p:nvPr>
        </p:nvSpPr>
        <p:spPr>
          <a:xfrm>
            <a:off x="1666354" y="3862825"/>
            <a:ext cx="2252506" cy="1806781"/>
          </a:xfrm>
          <a:prstGeom prst="rect">
            <a:avLst/>
          </a:prstGeom>
          <a:solidFill>
            <a:srgbClr val="D1DDE6"/>
          </a:solidFill>
        </p:spPr>
        <p:txBody>
          <a:bodyPr vert="horz" tIns="108000" bIns="108000"/>
          <a:lstStyle>
            <a:lvl1pPr marL="228600" marR="0" indent="-228600" algn="l" defTabSz="457122" rtl="0" eaLnBrk="1" fontAlgn="auto" latinLnBrk="0" hangingPunct="1">
              <a:lnSpc>
                <a:spcPct val="100000"/>
              </a:lnSpc>
              <a:spcBef>
                <a:spcPts val="212"/>
              </a:spcBef>
              <a:spcAft>
                <a:spcPts val="0"/>
              </a:spcAft>
              <a:buClrTx/>
              <a:buSzTx/>
              <a:buFont typeface="+mj-lt"/>
              <a:buAutoNum type="arabicPeriod"/>
              <a:tabLst/>
              <a:defRPr sz="1000">
                <a:solidFill>
                  <a:srgbClr val="13426B"/>
                </a:solidFill>
                <a:latin typeface="Microsoft JhengHei"/>
              </a:defRPr>
            </a:lvl1pPr>
            <a:lvl2pPr marL="457122" marR="0" indent="0" algn="l" defTabSz="457122" rtl="0" eaLnBrk="1" fontAlgn="auto" latinLnBrk="0" hangingPunct="1">
              <a:lnSpc>
                <a:spcPct val="100000"/>
              </a:lnSpc>
              <a:spcBef>
                <a:spcPct val="20000"/>
              </a:spcBef>
              <a:spcAft>
                <a:spcPts val="0"/>
              </a:spcAft>
              <a:buClrTx/>
              <a:buSzTx/>
              <a:buFont typeface="Arial"/>
              <a:buChar char="•"/>
              <a:tabLst/>
              <a:defRPr sz="900">
                <a:solidFill>
                  <a:srgbClr val="13426B"/>
                </a:solidFill>
                <a:latin typeface="Microsoft JhengHei"/>
              </a:defRPr>
            </a:lvl2pPr>
            <a:lvl3pPr>
              <a:defRPr sz="1000"/>
            </a:lvl3pPr>
            <a:lvl4pPr>
              <a:defRPr sz="1000"/>
            </a:lvl4pPr>
            <a:lvl5pPr>
              <a:defRPr sz="1000"/>
            </a:lvl5pPr>
          </a:lstStyle>
          <a:p>
            <a:pPr marL="171450" marR="0" lvl="0" indent="-171450" algn="l" defTabSz="457122" rtl="0" eaLnBrk="1" fontAlgn="auto" latinLnBrk="0" hangingPunct="1">
              <a:lnSpc>
                <a:spcPct val="100000"/>
              </a:lnSpc>
              <a:spcBef>
                <a:spcPts val="212"/>
              </a:spcBef>
              <a:spcAft>
                <a:spcPts val="0"/>
              </a:spcAft>
              <a:buClrTx/>
              <a:buSzTx/>
              <a:buFont typeface="Arial"/>
              <a:buChar char="•"/>
              <a:tabLst/>
              <a:defRPr/>
            </a:pPr>
            <a:r>
              <a:rPr lang="zh-TW" altLang="en-US" dirty="0" smtClean="0"/>
              <a:t>項目要點設定為微軟正黑體</a:t>
            </a:r>
            <a:r>
              <a:rPr lang="en-US" altLang="zh-TW" dirty="0" smtClean="0"/>
              <a:t>10PT</a:t>
            </a:r>
          </a:p>
          <a:p>
            <a:pPr marL="457122" marR="0" lvl="1" indent="0" algn="l" defTabSz="457122" rtl="0" eaLnBrk="1" fontAlgn="auto" latinLnBrk="0" hangingPunct="1">
              <a:lnSpc>
                <a:spcPct val="100000"/>
              </a:lnSpc>
              <a:spcBef>
                <a:spcPct val="20000"/>
              </a:spcBef>
              <a:spcAft>
                <a:spcPts val="0"/>
              </a:spcAft>
              <a:buClrTx/>
              <a:buSzTx/>
              <a:tabLst/>
              <a:defRPr/>
            </a:pPr>
            <a:r>
              <a:rPr lang="en-GB" altLang="zh-TW" noProof="0" dirty="0" smtClean="0"/>
              <a:t>  </a:t>
            </a:r>
            <a:r>
              <a:rPr lang="zh-TW" altLang="en-US" dirty="0" smtClean="0"/>
              <a:t>項目要點設定為微軟正黑體</a:t>
            </a:r>
            <a:r>
              <a:rPr lang="en-US" altLang="zh-TW" dirty="0" smtClean="0"/>
              <a:t>9PT</a:t>
            </a:r>
          </a:p>
        </p:txBody>
      </p:sp>
      <p:sp>
        <p:nvSpPr>
          <p:cNvPr id="23" name="Text Placeholder 2"/>
          <p:cNvSpPr>
            <a:spLocks noGrp="1"/>
          </p:cNvSpPr>
          <p:nvPr>
            <p:ph type="body" sz="quarter" idx="42" hasCustomPrompt="1"/>
          </p:nvPr>
        </p:nvSpPr>
        <p:spPr>
          <a:xfrm>
            <a:off x="3998444" y="3862862"/>
            <a:ext cx="2252506" cy="1806781"/>
          </a:xfrm>
          <a:prstGeom prst="rect">
            <a:avLst/>
          </a:prstGeom>
          <a:solidFill>
            <a:srgbClr val="D1DDE6"/>
          </a:solidFill>
        </p:spPr>
        <p:txBody>
          <a:bodyPr vert="horz" tIns="108000" bIns="108000"/>
          <a:lstStyle>
            <a:lvl1pPr marL="171450" marR="0" indent="-171450" algn="l" defTabSz="457122" rtl="0" eaLnBrk="1" fontAlgn="auto" latinLnBrk="0" hangingPunct="1">
              <a:lnSpc>
                <a:spcPct val="100000"/>
              </a:lnSpc>
              <a:spcBef>
                <a:spcPts val="212"/>
              </a:spcBef>
              <a:spcAft>
                <a:spcPts val="0"/>
              </a:spcAft>
              <a:buClrTx/>
              <a:buSzTx/>
              <a:buFont typeface="Arial"/>
              <a:buChar char="•"/>
              <a:tabLst/>
              <a:defRPr sz="1000">
                <a:solidFill>
                  <a:srgbClr val="13426B"/>
                </a:solidFill>
                <a:latin typeface="Microsoft JhengHei"/>
              </a:defRPr>
            </a:lvl1pPr>
            <a:lvl2pPr marL="457122" marR="0" indent="0" algn="l" defTabSz="457122" rtl="0" eaLnBrk="1" fontAlgn="auto" latinLnBrk="0" hangingPunct="1">
              <a:lnSpc>
                <a:spcPct val="100000"/>
              </a:lnSpc>
              <a:spcBef>
                <a:spcPct val="20000"/>
              </a:spcBef>
              <a:spcAft>
                <a:spcPts val="0"/>
              </a:spcAft>
              <a:buClrTx/>
              <a:buSzTx/>
              <a:buFont typeface="Arial"/>
              <a:buChar char="•"/>
              <a:tabLst/>
              <a:defRPr sz="900">
                <a:solidFill>
                  <a:srgbClr val="13426B"/>
                </a:solidFill>
                <a:latin typeface="Microsoft JhengHei"/>
              </a:defRPr>
            </a:lvl2pPr>
            <a:lvl3pPr>
              <a:defRPr sz="1000"/>
            </a:lvl3pPr>
            <a:lvl4pPr>
              <a:defRPr sz="1000"/>
            </a:lvl4pPr>
            <a:lvl5pPr>
              <a:defRPr sz="1000"/>
            </a:lvl5pPr>
          </a:lstStyle>
          <a:p>
            <a:pPr marL="171450" marR="0" lvl="0" indent="-171450" algn="l" defTabSz="457122" rtl="0" eaLnBrk="1" fontAlgn="auto" latinLnBrk="0" hangingPunct="1">
              <a:lnSpc>
                <a:spcPct val="100000"/>
              </a:lnSpc>
              <a:spcBef>
                <a:spcPts val="212"/>
              </a:spcBef>
              <a:spcAft>
                <a:spcPts val="0"/>
              </a:spcAft>
              <a:buClrTx/>
              <a:buSzTx/>
              <a:buFont typeface="Arial"/>
              <a:buChar char="•"/>
              <a:tabLst/>
              <a:defRPr/>
            </a:pPr>
            <a:r>
              <a:rPr lang="zh-TW" altLang="en-US" dirty="0" smtClean="0"/>
              <a:t>項目要點設定為微軟正黑體</a:t>
            </a:r>
            <a:r>
              <a:rPr lang="en-US" altLang="zh-TW" dirty="0" smtClean="0"/>
              <a:t>10PT</a:t>
            </a:r>
          </a:p>
          <a:p>
            <a:pPr marL="457122" marR="0" lvl="1" indent="0" algn="l" defTabSz="457122" rtl="0" eaLnBrk="1" fontAlgn="auto" latinLnBrk="0" hangingPunct="1">
              <a:lnSpc>
                <a:spcPct val="100000"/>
              </a:lnSpc>
              <a:spcBef>
                <a:spcPct val="20000"/>
              </a:spcBef>
              <a:spcAft>
                <a:spcPts val="0"/>
              </a:spcAft>
              <a:buClrTx/>
              <a:buSzTx/>
              <a:tabLst/>
              <a:defRPr/>
            </a:pPr>
            <a:r>
              <a:rPr lang="en-GB" altLang="zh-TW" noProof="0" dirty="0" smtClean="0"/>
              <a:t>  </a:t>
            </a:r>
            <a:r>
              <a:rPr lang="zh-TW" altLang="en-US" dirty="0" smtClean="0"/>
              <a:t>項目要點設定為微軟正黑體</a:t>
            </a:r>
            <a:r>
              <a:rPr lang="en-US" altLang="zh-TW" dirty="0" smtClean="0"/>
              <a:t>9PT</a:t>
            </a:r>
          </a:p>
        </p:txBody>
      </p:sp>
      <p:sp>
        <p:nvSpPr>
          <p:cNvPr id="24" name="Text Placeholder 2"/>
          <p:cNvSpPr>
            <a:spLocks noGrp="1"/>
          </p:cNvSpPr>
          <p:nvPr>
            <p:ph type="body" sz="quarter" idx="43" hasCustomPrompt="1"/>
          </p:nvPr>
        </p:nvSpPr>
        <p:spPr>
          <a:xfrm>
            <a:off x="6332656" y="3862807"/>
            <a:ext cx="2252506" cy="1806781"/>
          </a:xfrm>
          <a:prstGeom prst="rect">
            <a:avLst/>
          </a:prstGeom>
          <a:solidFill>
            <a:srgbClr val="D1DDE6"/>
          </a:solidFill>
        </p:spPr>
        <p:txBody>
          <a:bodyPr vert="horz" tIns="108000" bIns="108000"/>
          <a:lstStyle>
            <a:lvl1pPr marL="171450" marR="0" indent="-171450" algn="l" defTabSz="457122" rtl="0" eaLnBrk="1" fontAlgn="auto" latinLnBrk="0" hangingPunct="1">
              <a:lnSpc>
                <a:spcPct val="100000"/>
              </a:lnSpc>
              <a:spcBef>
                <a:spcPts val="212"/>
              </a:spcBef>
              <a:spcAft>
                <a:spcPts val="0"/>
              </a:spcAft>
              <a:buClrTx/>
              <a:buSzTx/>
              <a:buFont typeface="Arial"/>
              <a:buChar char="•"/>
              <a:tabLst/>
              <a:defRPr sz="1000">
                <a:solidFill>
                  <a:srgbClr val="13426B"/>
                </a:solidFill>
                <a:latin typeface="Microsoft JhengHei"/>
              </a:defRPr>
            </a:lvl1pPr>
            <a:lvl2pPr marL="457122" marR="0" indent="0" algn="l" defTabSz="457122" rtl="0" eaLnBrk="1" fontAlgn="auto" latinLnBrk="0" hangingPunct="1">
              <a:lnSpc>
                <a:spcPct val="100000"/>
              </a:lnSpc>
              <a:spcBef>
                <a:spcPct val="20000"/>
              </a:spcBef>
              <a:spcAft>
                <a:spcPts val="0"/>
              </a:spcAft>
              <a:buClrTx/>
              <a:buSzTx/>
              <a:buFont typeface="Arial"/>
              <a:buChar char="•"/>
              <a:tabLst/>
              <a:defRPr sz="900">
                <a:solidFill>
                  <a:srgbClr val="13426B"/>
                </a:solidFill>
                <a:latin typeface="Microsoft JhengHei"/>
              </a:defRPr>
            </a:lvl2pPr>
            <a:lvl3pPr>
              <a:defRPr sz="1000"/>
            </a:lvl3pPr>
            <a:lvl4pPr>
              <a:defRPr sz="1000"/>
            </a:lvl4pPr>
            <a:lvl5pPr>
              <a:defRPr sz="1000"/>
            </a:lvl5pPr>
          </a:lstStyle>
          <a:p>
            <a:pPr marL="171450" marR="0" lvl="0" indent="-171450" algn="l" defTabSz="457122" rtl="0" eaLnBrk="1" fontAlgn="auto" latinLnBrk="0" hangingPunct="1">
              <a:lnSpc>
                <a:spcPct val="100000"/>
              </a:lnSpc>
              <a:spcBef>
                <a:spcPts val="212"/>
              </a:spcBef>
              <a:spcAft>
                <a:spcPts val="0"/>
              </a:spcAft>
              <a:buClrTx/>
              <a:buSzTx/>
              <a:buFont typeface="Arial"/>
              <a:buChar char="•"/>
              <a:tabLst/>
              <a:defRPr/>
            </a:pPr>
            <a:r>
              <a:rPr lang="zh-TW" altLang="en-US" dirty="0" smtClean="0"/>
              <a:t>項目要點設定為微軟正黑體</a:t>
            </a:r>
            <a:r>
              <a:rPr lang="en-US" altLang="zh-TW" dirty="0" smtClean="0"/>
              <a:t>10PT</a:t>
            </a:r>
          </a:p>
          <a:p>
            <a:pPr marL="457122" marR="0" lvl="1" indent="0" algn="l" defTabSz="457122" rtl="0" eaLnBrk="1" fontAlgn="auto" latinLnBrk="0" hangingPunct="1">
              <a:lnSpc>
                <a:spcPct val="100000"/>
              </a:lnSpc>
              <a:spcBef>
                <a:spcPct val="20000"/>
              </a:spcBef>
              <a:spcAft>
                <a:spcPts val="0"/>
              </a:spcAft>
              <a:buClrTx/>
              <a:buSzTx/>
              <a:tabLst/>
              <a:defRPr/>
            </a:pPr>
            <a:r>
              <a:rPr lang="en-GB" altLang="zh-TW" noProof="0" dirty="0" smtClean="0"/>
              <a:t>  </a:t>
            </a:r>
            <a:r>
              <a:rPr lang="zh-TW" altLang="en-US" dirty="0" smtClean="0"/>
              <a:t>項目要點設定為微軟正黑體</a:t>
            </a:r>
            <a:r>
              <a:rPr lang="en-US" altLang="zh-TW" dirty="0" smtClean="0"/>
              <a:t>9PT</a:t>
            </a:r>
          </a:p>
        </p:txBody>
      </p:sp>
      <p:sp>
        <p:nvSpPr>
          <p:cNvPr id="25" name="Text Placeholder 79"/>
          <p:cNvSpPr>
            <a:spLocks noGrp="1"/>
          </p:cNvSpPr>
          <p:nvPr>
            <p:ph type="body" sz="quarter" idx="40" hasCustomPrompt="1"/>
          </p:nvPr>
        </p:nvSpPr>
        <p:spPr>
          <a:xfrm>
            <a:off x="767865" y="5769881"/>
            <a:ext cx="7817298" cy="307975"/>
          </a:xfrm>
          <a:prstGeom prst="rect">
            <a:avLst/>
          </a:prstGeom>
          <a:solidFill>
            <a:srgbClr val="FFB81C"/>
          </a:solidFill>
        </p:spPr>
        <p:txBody>
          <a:bodyPr vert="horz" anchor="ctr" anchorCtr="0"/>
          <a:lstStyle>
            <a:lvl1pPr marL="0" indent="0" algn="ctr">
              <a:lnSpc>
                <a:spcPts val="1300"/>
              </a:lnSpc>
              <a:buClr>
                <a:schemeClr val="accent1"/>
              </a:buClr>
              <a:buNone/>
              <a:defRPr lang="en-US" altLang="zh-Hant" sz="1200" b="1" kern="1200">
                <a:solidFill>
                  <a:schemeClr val="tx2"/>
                </a:solidFill>
                <a:latin typeface="+mj-lt"/>
                <a:ea typeface="+mn-ea"/>
                <a:cs typeface="Microsoft JhengHei Bold"/>
                <a:sym typeface="Wingdings"/>
              </a:defRPr>
            </a:lvl1pPr>
          </a:lstStyle>
          <a:p>
            <a:pPr algn="ctr">
              <a:lnSpc>
                <a:spcPts val="1300"/>
              </a:lnSpc>
              <a:buClr>
                <a:schemeClr val="accent1"/>
              </a:buClr>
              <a:defRPr/>
            </a:pPr>
            <a:r>
              <a:rPr lang="zh-TW" altLang="en-US" sz="1200" dirty="0" smtClean="0">
                <a:solidFill>
                  <a:schemeClr val="tx2"/>
                </a:solidFill>
                <a:latin typeface="+mj-lt"/>
                <a:ea typeface="+mn-ea"/>
                <a:cs typeface="Microsoft JhengHei Bold"/>
                <a:sym typeface="Wingdings"/>
              </a:rPr>
              <a:t>總結</a:t>
            </a:r>
            <a:r>
              <a:rPr lang="zh-Hant" altLang="en-US" sz="1200" dirty="0" smtClean="0">
                <a:solidFill>
                  <a:schemeClr val="tx2"/>
                </a:solidFill>
                <a:latin typeface="+mj-lt"/>
                <a:ea typeface="+mn-ea"/>
                <a:cs typeface="Microsoft JhengHei Bold"/>
                <a:sym typeface="Wingdings"/>
              </a:rPr>
              <a:t>設為微軟</a:t>
            </a:r>
            <a:r>
              <a:rPr lang="zh-TW" altLang="en-US" sz="1200" dirty="0" smtClean="0">
                <a:solidFill>
                  <a:schemeClr val="tx2"/>
                </a:solidFill>
                <a:latin typeface="+mj-lt"/>
                <a:ea typeface="+mn-ea"/>
                <a:cs typeface="Microsoft JhengHei Bold"/>
                <a:sym typeface="Wingdings"/>
              </a:rPr>
              <a:t>正</a:t>
            </a:r>
            <a:r>
              <a:rPr lang="zh-Hant" altLang="en-US" sz="1200" dirty="0" smtClean="0">
                <a:solidFill>
                  <a:schemeClr val="tx2"/>
                </a:solidFill>
                <a:latin typeface="+mj-lt"/>
                <a:ea typeface="+mn-ea"/>
                <a:cs typeface="Microsoft JhengHei Bold"/>
                <a:sym typeface="Wingdings"/>
              </a:rPr>
              <a:t>黑體</a:t>
            </a:r>
            <a:r>
              <a:rPr lang="en-US" altLang="zh-TW" dirty="0" smtClean="0"/>
              <a:t>(</a:t>
            </a:r>
            <a:r>
              <a:rPr lang="zh-TW" altLang="en-US" dirty="0" smtClean="0"/>
              <a:t>粗體</a:t>
            </a:r>
            <a:r>
              <a:rPr lang="en-US" altLang="zh-TW" dirty="0" smtClean="0"/>
              <a:t>) </a:t>
            </a:r>
            <a:r>
              <a:rPr lang="en-US" altLang="zh-Hant" sz="1200" dirty="0" smtClean="0">
                <a:solidFill>
                  <a:schemeClr val="tx2"/>
                </a:solidFill>
                <a:latin typeface="+mj-lt"/>
                <a:ea typeface="+mn-ea"/>
                <a:cs typeface="Microsoft JhengHei Bold"/>
                <a:sym typeface="Wingdings"/>
              </a:rPr>
              <a:t>12PT, </a:t>
            </a:r>
            <a:r>
              <a:rPr lang="zh-Hant" altLang="en-US" sz="1200" dirty="0" smtClean="0">
                <a:solidFill>
                  <a:schemeClr val="tx2"/>
                </a:solidFill>
                <a:latin typeface="+mj-lt"/>
                <a:ea typeface="+mn-ea"/>
                <a:cs typeface="Microsoft JhengHei Bold"/>
                <a:sym typeface="Wingdings"/>
              </a:rPr>
              <a:t>置中 </a:t>
            </a:r>
            <a:endParaRPr lang="en-GB" altLang="zh-TW" sz="1000" dirty="0" smtClean="0">
              <a:solidFill>
                <a:schemeClr val="tx2"/>
              </a:solidFill>
              <a:latin typeface="+mn-ea"/>
              <a:ea typeface="+mn-ea"/>
              <a:cs typeface="Microsoft JhengHei Bold"/>
              <a:sym typeface="Wingdings"/>
            </a:endParaRPr>
          </a:p>
        </p:txBody>
      </p:sp>
      <p:sp>
        <p:nvSpPr>
          <p:cNvPr id="26"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cxnSp>
        <p:nvCxnSpPr>
          <p:cNvPr id="27" name="Straight Connector 26"/>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8"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29" name="Straight Connector 28"/>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0"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Tree>
    <p:extLst>
      <p:ext uri="{BB962C8B-B14F-4D97-AF65-F5344CB8AC3E}">
        <p14:creationId xmlns:p14="http://schemas.microsoft.com/office/powerpoint/2010/main" val="218939482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Slide 12">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endParaRPr lang="en-GB" noProof="0" dirty="0"/>
          </a:p>
        </p:txBody>
      </p:sp>
      <p:sp>
        <p:nvSpPr>
          <p:cNvPr id="4" name="Subtitle 2"/>
          <p:cNvSpPr>
            <a:spLocks noGrp="1"/>
          </p:cNvSpPr>
          <p:nvPr>
            <p:ph type="subTitle" idx="15" hasCustomPrompt="1"/>
          </p:nvPr>
        </p:nvSpPr>
        <p:spPr>
          <a:xfrm>
            <a:off x="767861" y="750239"/>
            <a:ext cx="7817302"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5" name="Text Placeholder 6"/>
          <p:cNvSpPr>
            <a:spLocks noGrp="1"/>
          </p:cNvSpPr>
          <p:nvPr>
            <p:ph type="body" sz="quarter" idx="18" hasCustomPrompt="1"/>
          </p:nvPr>
        </p:nvSpPr>
        <p:spPr>
          <a:xfrm>
            <a:off x="767861" y="1178895"/>
            <a:ext cx="7817302"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6" name="Chart Placeholder 2"/>
          <p:cNvSpPr>
            <a:spLocks noGrp="1"/>
          </p:cNvSpPr>
          <p:nvPr>
            <p:ph type="chart" sz="quarter" idx="17" hasCustomPrompt="1"/>
          </p:nvPr>
        </p:nvSpPr>
        <p:spPr>
          <a:xfrm>
            <a:off x="767861" y="1525181"/>
            <a:ext cx="7817302" cy="3654604"/>
          </a:xfrm>
          <a:prstGeom prst="rect">
            <a:avLst/>
          </a:prstGeom>
          <a:solidFill>
            <a:schemeClr val="bg1"/>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rgbClr val="00466D"/>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7" name="Text Placeholder 79"/>
          <p:cNvSpPr>
            <a:spLocks noGrp="1"/>
          </p:cNvSpPr>
          <p:nvPr>
            <p:ph type="body" sz="quarter" idx="40" hasCustomPrompt="1"/>
          </p:nvPr>
        </p:nvSpPr>
        <p:spPr>
          <a:xfrm>
            <a:off x="767865" y="5179786"/>
            <a:ext cx="7817298" cy="898070"/>
          </a:xfrm>
          <a:prstGeom prst="rect">
            <a:avLst/>
          </a:prstGeom>
          <a:solidFill>
            <a:srgbClr val="FFB81C"/>
          </a:solidFill>
        </p:spPr>
        <p:txBody>
          <a:bodyPr vert="horz" anchor="ctr" anchorCtr="0"/>
          <a:lstStyle>
            <a:lvl1pPr marL="0" indent="0" algn="ctr">
              <a:lnSpc>
                <a:spcPts val="1300"/>
              </a:lnSpc>
              <a:buClr>
                <a:schemeClr val="accent1"/>
              </a:buClr>
              <a:buNone/>
              <a:defRPr lang="en-US" altLang="zh-Hant" sz="1200" b="1" kern="1200" dirty="0" smtClean="0">
                <a:solidFill>
                  <a:schemeClr val="tx2"/>
                </a:solidFill>
                <a:latin typeface="+mj-lt"/>
                <a:ea typeface="+mn-ea"/>
                <a:cs typeface="Microsoft JhengHei Bold"/>
                <a:sym typeface="Wingdings"/>
              </a:defRPr>
            </a:lvl1pPr>
          </a:lstStyle>
          <a:p>
            <a:pPr algn="ctr">
              <a:lnSpc>
                <a:spcPts val="1300"/>
              </a:lnSpc>
              <a:buClr>
                <a:schemeClr val="accent1"/>
              </a:buClr>
              <a:defRPr/>
            </a:pPr>
            <a:r>
              <a:rPr lang="zh-TW" altLang="en-US" sz="1200" dirty="0" smtClean="0">
                <a:solidFill>
                  <a:schemeClr val="tx2"/>
                </a:solidFill>
                <a:latin typeface="+mj-lt"/>
                <a:ea typeface="+mn-ea"/>
                <a:cs typeface="Microsoft JhengHei Bold"/>
                <a:sym typeface="Wingdings"/>
              </a:rPr>
              <a:t>總結</a:t>
            </a:r>
            <a:r>
              <a:rPr lang="zh-Hant" altLang="en-US" sz="1200" dirty="0" smtClean="0">
                <a:solidFill>
                  <a:schemeClr val="tx2"/>
                </a:solidFill>
                <a:latin typeface="+mj-lt"/>
                <a:ea typeface="+mn-ea"/>
                <a:cs typeface="Microsoft JhengHei Bold"/>
                <a:sym typeface="Wingdings"/>
              </a:rPr>
              <a:t>設為微軟</a:t>
            </a:r>
            <a:r>
              <a:rPr lang="zh-TW" altLang="en-US" sz="1200" dirty="0" smtClean="0">
                <a:solidFill>
                  <a:schemeClr val="tx2"/>
                </a:solidFill>
                <a:latin typeface="+mj-lt"/>
                <a:ea typeface="+mn-ea"/>
                <a:cs typeface="Microsoft JhengHei Bold"/>
                <a:sym typeface="Wingdings"/>
              </a:rPr>
              <a:t>正</a:t>
            </a:r>
            <a:r>
              <a:rPr lang="zh-Hant" altLang="en-US" sz="1200" dirty="0" smtClean="0">
                <a:solidFill>
                  <a:schemeClr val="tx2"/>
                </a:solidFill>
                <a:latin typeface="+mj-lt"/>
                <a:ea typeface="+mn-ea"/>
                <a:cs typeface="Microsoft JhengHei Bold"/>
                <a:sym typeface="Wingdings"/>
              </a:rPr>
              <a:t>黑體</a:t>
            </a:r>
            <a:r>
              <a:rPr lang="en-US" altLang="zh-TW" dirty="0" smtClean="0"/>
              <a:t>(</a:t>
            </a:r>
            <a:r>
              <a:rPr lang="zh-TW" altLang="en-US" dirty="0" smtClean="0"/>
              <a:t>粗體</a:t>
            </a:r>
            <a:r>
              <a:rPr lang="en-US" altLang="zh-TW" dirty="0" smtClean="0"/>
              <a:t>) </a:t>
            </a:r>
            <a:r>
              <a:rPr lang="en-US" altLang="zh-Hant" sz="1200" dirty="0" smtClean="0">
                <a:solidFill>
                  <a:schemeClr val="tx2"/>
                </a:solidFill>
                <a:latin typeface="+mj-lt"/>
                <a:ea typeface="+mn-ea"/>
                <a:cs typeface="Microsoft JhengHei Bold"/>
                <a:sym typeface="Wingdings"/>
              </a:rPr>
              <a:t>12PT, </a:t>
            </a:r>
            <a:r>
              <a:rPr lang="zh-Hant" altLang="en-US" sz="1200" dirty="0" smtClean="0">
                <a:solidFill>
                  <a:schemeClr val="tx2"/>
                </a:solidFill>
                <a:latin typeface="+mj-lt"/>
                <a:ea typeface="+mn-ea"/>
                <a:cs typeface="Microsoft JhengHei Bold"/>
                <a:sym typeface="Wingdings"/>
              </a:rPr>
              <a:t>置中 </a:t>
            </a:r>
            <a:endParaRPr lang="en-GB" altLang="zh-TW" sz="1000" dirty="0" smtClean="0">
              <a:solidFill>
                <a:schemeClr val="tx2"/>
              </a:solidFill>
              <a:latin typeface="+mn-ea"/>
              <a:ea typeface="+mn-ea"/>
              <a:cs typeface="Microsoft JhengHei Bold"/>
              <a:sym typeface="Wingdings"/>
            </a:endParaRPr>
          </a:p>
        </p:txBody>
      </p:sp>
      <p:sp>
        <p:nvSpPr>
          <p:cNvPr id="8"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cxnSp>
        <p:nvCxnSpPr>
          <p:cNvPr id="9" name="Straight Connector 8"/>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11" name="Straight Connector 10"/>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Tree>
    <p:extLst>
      <p:ext uri="{BB962C8B-B14F-4D97-AF65-F5344CB8AC3E}">
        <p14:creationId xmlns:p14="http://schemas.microsoft.com/office/powerpoint/2010/main" val="404066731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Slide 13">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endParaRPr lang="en-GB" noProof="0" dirty="0"/>
          </a:p>
        </p:txBody>
      </p:sp>
      <p:sp>
        <p:nvSpPr>
          <p:cNvPr id="21" name="Subtitle 2"/>
          <p:cNvSpPr>
            <a:spLocks noGrp="1"/>
          </p:cNvSpPr>
          <p:nvPr>
            <p:ph type="subTitle" idx="15" hasCustomPrompt="1"/>
          </p:nvPr>
        </p:nvSpPr>
        <p:spPr>
          <a:xfrm>
            <a:off x="767861" y="750239"/>
            <a:ext cx="7817301"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22" name="Text Placeholder 6"/>
          <p:cNvSpPr>
            <a:spLocks noGrp="1"/>
          </p:cNvSpPr>
          <p:nvPr>
            <p:ph type="body" sz="quarter" idx="24" hasCustomPrompt="1"/>
          </p:nvPr>
        </p:nvSpPr>
        <p:spPr>
          <a:xfrm>
            <a:off x="768103" y="1178895"/>
            <a:ext cx="3786791"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23" name="Chart Placeholder 2"/>
          <p:cNvSpPr>
            <a:spLocks noGrp="1"/>
          </p:cNvSpPr>
          <p:nvPr>
            <p:ph type="chart" sz="quarter" idx="23" hasCustomPrompt="1"/>
          </p:nvPr>
        </p:nvSpPr>
        <p:spPr>
          <a:xfrm>
            <a:off x="767981" y="1519147"/>
            <a:ext cx="3786850" cy="1999248"/>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24" name="Text Placeholder 6"/>
          <p:cNvSpPr>
            <a:spLocks noGrp="1"/>
          </p:cNvSpPr>
          <p:nvPr>
            <p:ph type="body" sz="quarter" idx="44" hasCustomPrompt="1"/>
          </p:nvPr>
        </p:nvSpPr>
        <p:spPr>
          <a:xfrm>
            <a:off x="4798364" y="1178895"/>
            <a:ext cx="3786913"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25" name="Chart Placeholder 2"/>
          <p:cNvSpPr>
            <a:spLocks noGrp="1"/>
          </p:cNvSpPr>
          <p:nvPr>
            <p:ph type="chart" sz="quarter" idx="43" hasCustomPrompt="1"/>
          </p:nvPr>
        </p:nvSpPr>
        <p:spPr>
          <a:xfrm>
            <a:off x="4798244" y="1519147"/>
            <a:ext cx="3786972" cy="1999248"/>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26" name="Text Placeholder 6"/>
          <p:cNvSpPr>
            <a:spLocks noGrp="1"/>
          </p:cNvSpPr>
          <p:nvPr>
            <p:ph type="body" sz="quarter" idx="20" hasCustomPrompt="1"/>
          </p:nvPr>
        </p:nvSpPr>
        <p:spPr>
          <a:xfrm>
            <a:off x="768103" y="3722019"/>
            <a:ext cx="3786791"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27" name="Chart Placeholder 2"/>
          <p:cNvSpPr>
            <a:spLocks noGrp="1"/>
          </p:cNvSpPr>
          <p:nvPr>
            <p:ph type="chart" sz="quarter" idx="19" hasCustomPrompt="1"/>
          </p:nvPr>
        </p:nvSpPr>
        <p:spPr>
          <a:xfrm>
            <a:off x="767981" y="4062271"/>
            <a:ext cx="3786850" cy="2015584"/>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32" name="Text Placeholder 6"/>
          <p:cNvSpPr>
            <a:spLocks noGrp="1"/>
          </p:cNvSpPr>
          <p:nvPr>
            <p:ph type="body" sz="quarter" idx="42" hasCustomPrompt="1"/>
          </p:nvPr>
        </p:nvSpPr>
        <p:spPr>
          <a:xfrm>
            <a:off x="4798364" y="3722019"/>
            <a:ext cx="3786913"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33" name="Chart Placeholder 2"/>
          <p:cNvSpPr>
            <a:spLocks noGrp="1"/>
          </p:cNvSpPr>
          <p:nvPr>
            <p:ph type="chart" sz="quarter" idx="41" hasCustomPrompt="1"/>
          </p:nvPr>
        </p:nvSpPr>
        <p:spPr>
          <a:xfrm>
            <a:off x="4798244" y="4062271"/>
            <a:ext cx="3786972" cy="2015584"/>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cxnSp>
        <p:nvCxnSpPr>
          <p:cNvPr id="35" name="Straight Connector 34"/>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6"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700" dirty="0">
              <a:solidFill>
                <a:srgbClr val="D1DDE6">
                  <a:lumMod val="50000"/>
                </a:srgbClr>
              </a:solidFill>
            </a:endParaRPr>
          </a:p>
        </p:txBody>
      </p:sp>
      <p:cxnSp>
        <p:nvCxnSpPr>
          <p:cNvPr id="41" name="Straight Connector 40"/>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2"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700" dirty="0">
              <a:solidFill>
                <a:srgbClr val="D1DDE6">
                  <a:lumMod val="50000"/>
                </a:srgbClr>
              </a:solidFill>
            </a:endParaRPr>
          </a:p>
        </p:txBody>
      </p:sp>
      <p:sp>
        <p:nvSpPr>
          <p:cNvPr id="18" name="Text Placeholder 23"/>
          <p:cNvSpPr>
            <a:spLocks noGrp="1"/>
          </p:cNvSpPr>
          <p:nvPr>
            <p:ph type="body" sz="quarter" idx="45"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87799131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Slide 14">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endParaRPr lang="en-GB" noProof="0" dirty="0"/>
          </a:p>
        </p:txBody>
      </p:sp>
      <p:sp>
        <p:nvSpPr>
          <p:cNvPr id="18" name="Subtitle 2"/>
          <p:cNvSpPr>
            <a:spLocks noGrp="1"/>
          </p:cNvSpPr>
          <p:nvPr>
            <p:ph type="subTitle" idx="15" hasCustomPrompt="1"/>
          </p:nvPr>
        </p:nvSpPr>
        <p:spPr>
          <a:xfrm>
            <a:off x="767861" y="750239"/>
            <a:ext cx="7817301"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21" name="Text Placeholder 6"/>
          <p:cNvSpPr>
            <a:spLocks noGrp="1"/>
          </p:cNvSpPr>
          <p:nvPr>
            <p:ph type="body" sz="quarter" idx="18" hasCustomPrompt="1"/>
          </p:nvPr>
        </p:nvSpPr>
        <p:spPr>
          <a:xfrm>
            <a:off x="767966" y="1178895"/>
            <a:ext cx="2419769"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a:t>
            </a:r>
            <a:r>
              <a:rPr lang="en-US" altLang="zh-TW" dirty="0" smtClean="0"/>
              <a:t>)12PT</a:t>
            </a:r>
            <a:endParaRPr lang="en-US" dirty="0" smtClean="0"/>
          </a:p>
        </p:txBody>
      </p:sp>
      <p:sp>
        <p:nvSpPr>
          <p:cNvPr id="22" name="Chart Placeholder 2"/>
          <p:cNvSpPr>
            <a:spLocks noGrp="1"/>
          </p:cNvSpPr>
          <p:nvPr>
            <p:ph type="chart" sz="quarter" idx="17" hasCustomPrompt="1"/>
          </p:nvPr>
        </p:nvSpPr>
        <p:spPr>
          <a:xfrm>
            <a:off x="767860" y="1519147"/>
            <a:ext cx="2419875" cy="4558708"/>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26" name="Text Placeholder 6"/>
          <p:cNvSpPr>
            <a:spLocks noGrp="1"/>
          </p:cNvSpPr>
          <p:nvPr>
            <p:ph type="body" sz="quarter" idx="25" hasCustomPrompt="1"/>
          </p:nvPr>
        </p:nvSpPr>
        <p:spPr>
          <a:xfrm>
            <a:off x="3466695" y="1178895"/>
            <a:ext cx="2419753"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a:t>
            </a:r>
            <a:r>
              <a:rPr lang="en-US" altLang="zh-TW" dirty="0" smtClean="0"/>
              <a:t>)12PT</a:t>
            </a:r>
            <a:endParaRPr lang="en-US" dirty="0" smtClean="0"/>
          </a:p>
        </p:txBody>
      </p:sp>
      <p:sp>
        <p:nvSpPr>
          <p:cNvPr id="27" name="Chart Placeholder 2"/>
          <p:cNvSpPr>
            <a:spLocks noGrp="1"/>
          </p:cNvSpPr>
          <p:nvPr>
            <p:ph type="chart" sz="quarter" idx="24" hasCustomPrompt="1"/>
          </p:nvPr>
        </p:nvSpPr>
        <p:spPr>
          <a:xfrm>
            <a:off x="3466695" y="1519149"/>
            <a:ext cx="2419753" cy="4558707"/>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28" name="Text Placeholder 6"/>
          <p:cNvSpPr>
            <a:spLocks noGrp="1"/>
          </p:cNvSpPr>
          <p:nvPr>
            <p:ph type="body" sz="quarter" idx="31" hasCustomPrompt="1"/>
          </p:nvPr>
        </p:nvSpPr>
        <p:spPr>
          <a:xfrm>
            <a:off x="6165410" y="1178895"/>
            <a:ext cx="2419752"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a:t>
            </a:r>
            <a:r>
              <a:rPr lang="en-US" altLang="zh-TW" dirty="0" smtClean="0"/>
              <a:t>)12PT</a:t>
            </a:r>
            <a:endParaRPr lang="en-US" dirty="0" smtClean="0"/>
          </a:p>
        </p:txBody>
      </p:sp>
      <p:sp>
        <p:nvSpPr>
          <p:cNvPr id="29" name="Chart Placeholder 2"/>
          <p:cNvSpPr>
            <a:spLocks noGrp="1"/>
          </p:cNvSpPr>
          <p:nvPr>
            <p:ph type="chart" sz="quarter" idx="30" hasCustomPrompt="1"/>
          </p:nvPr>
        </p:nvSpPr>
        <p:spPr>
          <a:xfrm>
            <a:off x="6165410" y="1519149"/>
            <a:ext cx="2419752" cy="4558707"/>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30"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cxnSp>
        <p:nvCxnSpPr>
          <p:cNvPr id="31" name="Straight Connector 30"/>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2"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33" name="Straight Connector 32"/>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4"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Tree>
    <p:extLst>
      <p:ext uri="{BB962C8B-B14F-4D97-AF65-F5344CB8AC3E}">
        <p14:creationId xmlns:p14="http://schemas.microsoft.com/office/powerpoint/2010/main" val="93556344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Slide 15">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endParaRPr lang="en-GB" noProof="0" dirty="0"/>
          </a:p>
        </p:txBody>
      </p:sp>
      <p:sp>
        <p:nvSpPr>
          <p:cNvPr id="4" name="Subtitle 2"/>
          <p:cNvSpPr>
            <a:spLocks noGrp="1"/>
          </p:cNvSpPr>
          <p:nvPr>
            <p:ph type="subTitle" idx="15" hasCustomPrompt="1"/>
          </p:nvPr>
        </p:nvSpPr>
        <p:spPr>
          <a:xfrm>
            <a:off x="767861" y="750239"/>
            <a:ext cx="7817301"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5" name="Text Placeholder 6"/>
          <p:cNvSpPr>
            <a:spLocks noGrp="1"/>
          </p:cNvSpPr>
          <p:nvPr>
            <p:ph type="body" sz="quarter" idx="18" hasCustomPrompt="1"/>
          </p:nvPr>
        </p:nvSpPr>
        <p:spPr>
          <a:xfrm>
            <a:off x="767966" y="1178895"/>
            <a:ext cx="2419769"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a:t>
            </a:r>
            <a:r>
              <a:rPr lang="en-US" altLang="zh-TW" dirty="0" smtClean="0"/>
              <a:t>)12PT</a:t>
            </a:r>
            <a:endParaRPr lang="en-US" dirty="0" smtClean="0"/>
          </a:p>
        </p:txBody>
      </p:sp>
      <p:sp>
        <p:nvSpPr>
          <p:cNvPr id="6" name="Chart Placeholder 2"/>
          <p:cNvSpPr>
            <a:spLocks noGrp="1"/>
          </p:cNvSpPr>
          <p:nvPr>
            <p:ph type="chart" sz="quarter" idx="17" hasCustomPrompt="1"/>
          </p:nvPr>
        </p:nvSpPr>
        <p:spPr>
          <a:xfrm>
            <a:off x="767860" y="1602152"/>
            <a:ext cx="2419875" cy="3616376"/>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7" name="Text Placeholder 79"/>
          <p:cNvSpPr>
            <a:spLocks noGrp="1"/>
          </p:cNvSpPr>
          <p:nvPr>
            <p:ph type="body" sz="quarter" idx="41" hasCustomPrompt="1"/>
          </p:nvPr>
        </p:nvSpPr>
        <p:spPr>
          <a:xfrm>
            <a:off x="767860" y="5332834"/>
            <a:ext cx="2419875" cy="307975"/>
          </a:xfrm>
          <a:prstGeom prst="rect">
            <a:avLst/>
          </a:prstGeom>
          <a:solidFill>
            <a:schemeClr val="bg2"/>
          </a:solidFill>
        </p:spPr>
        <p:txBody>
          <a:bodyPr vert="horz" anchor="ctr" anchorCtr="0"/>
          <a:lstStyle>
            <a:lvl1pPr marL="0" indent="0" algn="ctr">
              <a:buNone/>
              <a:defRPr sz="1000" b="1" i="0" baseline="0">
                <a:solidFill>
                  <a:schemeClr val="tx2"/>
                </a:solidFill>
                <a:latin typeface="Microsoft JhengHei"/>
              </a:defRPr>
            </a:lvl1pPr>
          </a:lstStyle>
          <a:p>
            <a:pPr lvl="0"/>
            <a:r>
              <a:rPr lang="zh-TW" altLang="en-US" dirty="0" smtClean="0"/>
              <a:t>內文設定為微軟黑體</a:t>
            </a:r>
            <a:r>
              <a:rPr lang="en-US" altLang="zh-TW" dirty="0" smtClean="0"/>
              <a:t>10PT</a:t>
            </a:r>
            <a:r>
              <a:rPr lang="zh-TW" altLang="en-US" dirty="0" smtClean="0"/>
              <a:t>。</a:t>
            </a:r>
            <a:endParaRPr lang="en-GB" dirty="0" smtClean="0"/>
          </a:p>
        </p:txBody>
      </p:sp>
      <p:sp>
        <p:nvSpPr>
          <p:cNvPr id="8" name="Text Placeholder 6"/>
          <p:cNvSpPr>
            <a:spLocks noGrp="1"/>
          </p:cNvSpPr>
          <p:nvPr>
            <p:ph type="body" sz="quarter" idx="25" hasCustomPrompt="1"/>
          </p:nvPr>
        </p:nvSpPr>
        <p:spPr>
          <a:xfrm>
            <a:off x="3466695" y="1178895"/>
            <a:ext cx="2419753"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a:t>
            </a:r>
            <a:r>
              <a:rPr lang="en-US" altLang="zh-TW" dirty="0" smtClean="0"/>
              <a:t>)12PT</a:t>
            </a:r>
            <a:endParaRPr lang="en-US" dirty="0" smtClean="0"/>
          </a:p>
        </p:txBody>
      </p:sp>
      <p:sp>
        <p:nvSpPr>
          <p:cNvPr id="9" name="Chart Placeholder 2"/>
          <p:cNvSpPr>
            <a:spLocks noGrp="1"/>
          </p:cNvSpPr>
          <p:nvPr>
            <p:ph type="chart" sz="quarter" idx="24" hasCustomPrompt="1"/>
          </p:nvPr>
        </p:nvSpPr>
        <p:spPr>
          <a:xfrm>
            <a:off x="3466695" y="1602152"/>
            <a:ext cx="2419753" cy="3616378"/>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10" name="Text Placeholder 79"/>
          <p:cNvSpPr>
            <a:spLocks noGrp="1"/>
          </p:cNvSpPr>
          <p:nvPr>
            <p:ph type="body" sz="quarter" idx="42" hasCustomPrompt="1"/>
          </p:nvPr>
        </p:nvSpPr>
        <p:spPr>
          <a:xfrm>
            <a:off x="3466573" y="5332834"/>
            <a:ext cx="2419875" cy="307975"/>
          </a:xfrm>
          <a:prstGeom prst="rect">
            <a:avLst/>
          </a:prstGeom>
          <a:solidFill>
            <a:schemeClr val="bg2"/>
          </a:solidFill>
        </p:spPr>
        <p:txBody>
          <a:bodyPr vert="horz" anchor="ctr" anchorCtr="0"/>
          <a:lstStyle>
            <a:lvl1pPr marL="0" indent="0" algn="ctr">
              <a:buNone/>
              <a:defRPr sz="1000" b="1" i="0" baseline="0">
                <a:solidFill>
                  <a:schemeClr val="tx2"/>
                </a:solidFill>
                <a:latin typeface="Microsoft JhengHei"/>
              </a:defRPr>
            </a:lvl1pPr>
          </a:lstStyle>
          <a:p>
            <a:pPr lvl="0"/>
            <a:r>
              <a:rPr lang="zh-TW" altLang="en-US" dirty="0" smtClean="0"/>
              <a:t>內文設定為微軟黑體</a:t>
            </a:r>
            <a:r>
              <a:rPr lang="en-US" altLang="zh-TW" dirty="0" smtClean="0"/>
              <a:t>10PT</a:t>
            </a:r>
            <a:r>
              <a:rPr lang="zh-TW" altLang="en-US" dirty="0" smtClean="0"/>
              <a:t>。</a:t>
            </a:r>
            <a:endParaRPr lang="en-GB" dirty="0" smtClean="0"/>
          </a:p>
        </p:txBody>
      </p:sp>
      <p:sp>
        <p:nvSpPr>
          <p:cNvPr id="11" name="Text Placeholder 6"/>
          <p:cNvSpPr>
            <a:spLocks noGrp="1"/>
          </p:cNvSpPr>
          <p:nvPr>
            <p:ph type="body" sz="quarter" idx="31" hasCustomPrompt="1"/>
          </p:nvPr>
        </p:nvSpPr>
        <p:spPr>
          <a:xfrm>
            <a:off x="6165410" y="1178895"/>
            <a:ext cx="2419752"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a:t>
            </a:r>
            <a:r>
              <a:rPr lang="en-US" altLang="zh-TW" dirty="0" smtClean="0"/>
              <a:t>)12PT</a:t>
            </a:r>
            <a:endParaRPr lang="en-US" dirty="0" smtClean="0"/>
          </a:p>
        </p:txBody>
      </p:sp>
      <p:sp>
        <p:nvSpPr>
          <p:cNvPr id="12" name="Chart Placeholder 2"/>
          <p:cNvSpPr>
            <a:spLocks noGrp="1"/>
          </p:cNvSpPr>
          <p:nvPr>
            <p:ph type="chart" sz="quarter" idx="30" hasCustomPrompt="1"/>
          </p:nvPr>
        </p:nvSpPr>
        <p:spPr>
          <a:xfrm>
            <a:off x="6165410" y="1602153"/>
            <a:ext cx="2419752" cy="3616377"/>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13" name="Text Placeholder 79"/>
          <p:cNvSpPr>
            <a:spLocks noGrp="1"/>
          </p:cNvSpPr>
          <p:nvPr>
            <p:ph type="body" sz="quarter" idx="43" hasCustomPrompt="1"/>
          </p:nvPr>
        </p:nvSpPr>
        <p:spPr>
          <a:xfrm>
            <a:off x="6165287" y="5332834"/>
            <a:ext cx="2419875" cy="307975"/>
          </a:xfrm>
          <a:prstGeom prst="rect">
            <a:avLst/>
          </a:prstGeom>
          <a:solidFill>
            <a:schemeClr val="bg2"/>
          </a:solidFill>
        </p:spPr>
        <p:txBody>
          <a:bodyPr vert="horz" anchor="ctr" anchorCtr="0"/>
          <a:lstStyle>
            <a:lvl1pPr marL="0" indent="0" algn="ctr">
              <a:buNone/>
              <a:defRPr sz="1000" b="1" i="0" baseline="0">
                <a:solidFill>
                  <a:schemeClr val="tx2"/>
                </a:solidFill>
                <a:latin typeface="Microsoft JhengHei"/>
              </a:defRPr>
            </a:lvl1pPr>
          </a:lstStyle>
          <a:p>
            <a:pPr lvl="0"/>
            <a:r>
              <a:rPr lang="zh-TW" altLang="en-US" dirty="0" smtClean="0"/>
              <a:t>內文設定為微軟黑體</a:t>
            </a:r>
            <a:r>
              <a:rPr lang="en-US" altLang="zh-TW" dirty="0" smtClean="0"/>
              <a:t>10PT</a:t>
            </a:r>
            <a:r>
              <a:rPr lang="zh-TW" altLang="en-US" dirty="0" smtClean="0"/>
              <a:t>。</a:t>
            </a:r>
            <a:endParaRPr lang="en-GB" dirty="0" smtClean="0"/>
          </a:p>
        </p:txBody>
      </p:sp>
      <p:sp>
        <p:nvSpPr>
          <p:cNvPr id="14" name="Text Placeholder 79"/>
          <p:cNvSpPr>
            <a:spLocks noGrp="1"/>
          </p:cNvSpPr>
          <p:nvPr>
            <p:ph type="body" sz="quarter" idx="40" hasCustomPrompt="1"/>
          </p:nvPr>
        </p:nvSpPr>
        <p:spPr>
          <a:xfrm>
            <a:off x="767865" y="5769881"/>
            <a:ext cx="7817298" cy="307975"/>
          </a:xfrm>
          <a:prstGeom prst="rect">
            <a:avLst/>
          </a:prstGeom>
          <a:solidFill>
            <a:srgbClr val="FFB81C"/>
          </a:solidFill>
        </p:spPr>
        <p:txBody>
          <a:bodyPr vert="horz" anchor="ctr" anchorCtr="0"/>
          <a:lstStyle>
            <a:lvl1pPr marL="0" marR="0" indent="0" algn="ctr" defTabSz="457122" rtl="0" eaLnBrk="1" fontAlgn="auto" latinLnBrk="0" hangingPunct="1">
              <a:lnSpc>
                <a:spcPts val="1300"/>
              </a:lnSpc>
              <a:spcBef>
                <a:spcPct val="20000"/>
              </a:spcBef>
              <a:spcAft>
                <a:spcPts val="0"/>
              </a:spcAft>
              <a:buClr>
                <a:schemeClr val="accent1"/>
              </a:buClr>
              <a:buSzTx/>
              <a:buFont typeface="Arial"/>
              <a:buNone/>
              <a:tabLst/>
              <a:defRPr lang="en-GB" altLang="zh-TW" sz="1200" b="1">
                <a:solidFill>
                  <a:schemeClr val="tx2"/>
                </a:solidFill>
                <a:latin typeface="+mn-ea"/>
                <a:cs typeface="Microsoft JhengHei Bold"/>
                <a:sym typeface="Wingdings"/>
              </a:defRPr>
            </a:lvl1pPr>
          </a:lstStyle>
          <a:p>
            <a:pPr algn="ctr">
              <a:lnSpc>
                <a:spcPts val="1300"/>
              </a:lnSpc>
              <a:buClr>
                <a:schemeClr val="accent1"/>
              </a:buClr>
              <a:defRPr/>
            </a:pPr>
            <a:r>
              <a:rPr lang="zh-TW" altLang="en-US" sz="1200" dirty="0" smtClean="0">
                <a:solidFill>
                  <a:schemeClr val="tx2"/>
                </a:solidFill>
                <a:latin typeface="+mj-lt"/>
                <a:ea typeface="+mn-ea"/>
                <a:cs typeface="Microsoft JhengHei Bold"/>
                <a:sym typeface="Wingdings"/>
              </a:rPr>
              <a:t>結語</a:t>
            </a:r>
            <a:r>
              <a:rPr lang="zh-Hant" altLang="en-US" sz="1200" dirty="0" smtClean="0">
                <a:solidFill>
                  <a:schemeClr val="tx2"/>
                </a:solidFill>
                <a:latin typeface="+mj-lt"/>
                <a:ea typeface="+mn-ea"/>
                <a:cs typeface="Microsoft JhengHei Bold"/>
                <a:sym typeface="Wingdings"/>
              </a:rPr>
              <a:t>設為微軟</a:t>
            </a:r>
            <a:r>
              <a:rPr lang="zh-TW" altLang="en-US" sz="1200" dirty="0" smtClean="0">
                <a:solidFill>
                  <a:schemeClr val="tx2"/>
                </a:solidFill>
                <a:latin typeface="+mj-lt"/>
                <a:ea typeface="+mn-ea"/>
                <a:cs typeface="Microsoft JhengHei Bold"/>
                <a:sym typeface="Wingdings"/>
              </a:rPr>
              <a:t>正</a:t>
            </a:r>
            <a:r>
              <a:rPr lang="zh-Hant" altLang="en-US" sz="1200" dirty="0" smtClean="0">
                <a:solidFill>
                  <a:schemeClr val="tx2"/>
                </a:solidFill>
                <a:latin typeface="+mj-lt"/>
                <a:ea typeface="+mn-ea"/>
                <a:cs typeface="Microsoft JhengHei Bold"/>
                <a:sym typeface="Wingdings"/>
              </a:rPr>
              <a:t>黑體</a:t>
            </a:r>
            <a:r>
              <a:rPr lang="en-US" altLang="zh-TW" dirty="0" smtClean="0"/>
              <a:t>(</a:t>
            </a:r>
            <a:r>
              <a:rPr lang="zh-TW" altLang="en-US" dirty="0" smtClean="0"/>
              <a:t>粗體</a:t>
            </a:r>
            <a:r>
              <a:rPr lang="en-US" altLang="zh-TW" dirty="0" smtClean="0"/>
              <a:t>) </a:t>
            </a:r>
            <a:r>
              <a:rPr lang="en-US" altLang="zh-Hant" sz="1200" dirty="0" smtClean="0">
                <a:solidFill>
                  <a:schemeClr val="tx2"/>
                </a:solidFill>
                <a:latin typeface="+mj-lt"/>
                <a:ea typeface="+mn-ea"/>
                <a:cs typeface="Microsoft JhengHei Bold"/>
                <a:sym typeface="Wingdings"/>
              </a:rPr>
              <a:t>12PT, </a:t>
            </a:r>
            <a:r>
              <a:rPr lang="zh-Hant" altLang="en-US" sz="1200" dirty="0" smtClean="0">
                <a:solidFill>
                  <a:schemeClr val="tx2"/>
                </a:solidFill>
                <a:latin typeface="+mj-lt"/>
                <a:ea typeface="+mn-ea"/>
                <a:cs typeface="Microsoft JhengHei Bold"/>
                <a:sym typeface="Wingdings"/>
              </a:rPr>
              <a:t>置中 </a:t>
            </a:r>
            <a:endParaRPr lang="en-GB" altLang="zh-TW" sz="1000" dirty="0" smtClean="0">
              <a:solidFill>
                <a:schemeClr val="tx2"/>
              </a:solidFill>
              <a:latin typeface="+mn-ea"/>
              <a:ea typeface="+mn-ea"/>
              <a:cs typeface="Microsoft JhengHei Bold"/>
              <a:sym typeface="Wingdings"/>
            </a:endParaRPr>
          </a:p>
        </p:txBody>
      </p:sp>
      <p:cxnSp>
        <p:nvCxnSpPr>
          <p:cNvPr id="16" name="Straight Connector 15"/>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7"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18" name="Straight Connector 17"/>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9"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20"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2566982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357068" y="2653169"/>
            <a:ext cx="4434460" cy="1045065"/>
          </a:xfrm>
          <a:prstGeom prst="rect">
            <a:avLst/>
          </a:prstGeom>
        </p:spPr>
        <p:txBody>
          <a:bodyPr wrap="square" lIns="0" tIns="0" rIns="55385" bIns="0" anchor="t" anchorCtr="0">
            <a:noAutofit/>
          </a:bodyPr>
          <a:lstStyle>
            <a:lvl1pPr algn="ctr">
              <a:defRPr sz="2400" b="1" cap="all" baseline="0">
                <a:solidFill>
                  <a:schemeClr val="accent2"/>
                </a:solidFill>
                <a:latin typeface="Microsoft JhengHei"/>
              </a:defRPr>
            </a:lvl1pPr>
          </a:lstStyle>
          <a:p>
            <a:pPr lvl="0"/>
            <a:r>
              <a:rPr lang="zh-TW" altLang="en-US" dirty="0" smtClean="0"/>
              <a:t>章節標題設定為微軟正黑體</a:t>
            </a:r>
            <a:r>
              <a:rPr lang="en-US" altLang="zh-TW" dirty="0" smtClean="0"/>
              <a:t>(</a:t>
            </a:r>
            <a:r>
              <a:rPr lang="zh-TW" altLang="en-US" dirty="0" smtClean="0"/>
              <a:t>粗體</a:t>
            </a:r>
            <a:r>
              <a:rPr lang="en-US" altLang="zh-TW" dirty="0" smtClean="0"/>
              <a:t>) 24PT</a:t>
            </a:r>
            <a:r>
              <a:rPr lang="en-GB" altLang="zh-TW" dirty="0" smtClean="0"/>
              <a:t>, </a:t>
            </a:r>
            <a:r>
              <a:rPr lang="zh-TW" altLang="en-US" dirty="0" smtClean="0"/>
              <a:t>可分拆為兩行</a:t>
            </a:r>
            <a:endParaRPr lang="en-US" dirty="0"/>
          </a:p>
        </p:txBody>
      </p:sp>
      <p:sp>
        <p:nvSpPr>
          <p:cNvPr id="5" name="Subtitle 2"/>
          <p:cNvSpPr>
            <a:spLocks noGrp="1"/>
          </p:cNvSpPr>
          <p:nvPr>
            <p:ph type="subTitle" idx="1" hasCustomPrompt="1"/>
          </p:nvPr>
        </p:nvSpPr>
        <p:spPr>
          <a:xfrm>
            <a:off x="2354428" y="3694178"/>
            <a:ext cx="4437101" cy="498676"/>
          </a:xfrm>
          <a:prstGeom prst="rect">
            <a:avLst/>
          </a:prstGeom>
        </p:spPr>
        <p:txBody>
          <a:bodyPr wrap="square" lIns="0" tIns="0" rIns="0" bIns="0" anchor="t" anchorCtr="0">
            <a:noAutofit/>
          </a:bodyPr>
          <a:lstStyle>
            <a:lvl1pPr marL="0" indent="0" algn="ctr">
              <a:lnSpc>
                <a:spcPts val="1744"/>
              </a:lnSpc>
              <a:spcBef>
                <a:spcPts val="0"/>
              </a:spcBef>
              <a:buNone/>
              <a:defRPr sz="1500" baseline="0">
                <a:solidFill>
                  <a:srgbClr val="13426B"/>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a:p>
            <a:r>
              <a:rPr lang="zh-TW" altLang="en-US" dirty="0" smtClean="0"/>
              <a:t>可分拆為兩行</a:t>
            </a:r>
            <a:endParaRPr lang="en-US" dirty="0"/>
          </a:p>
        </p:txBody>
      </p:sp>
    </p:spTree>
    <p:extLst>
      <p:ext uri="{BB962C8B-B14F-4D97-AF65-F5344CB8AC3E}">
        <p14:creationId xmlns:p14="http://schemas.microsoft.com/office/powerpoint/2010/main" val="96967975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Slide 16">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767861" y="343972"/>
            <a:ext cx="7817300" cy="664002"/>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br>
              <a:rPr lang="en-US" altLang="zh-TW" dirty="0" smtClean="0"/>
            </a:br>
            <a:r>
              <a:rPr lang="zh-TW" altLang="en-US" dirty="0" smtClean="0"/>
              <a:t>可分拆為兩行</a:t>
            </a:r>
            <a:endParaRPr lang="en-GB" noProof="0" dirty="0"/>
          </a:p>
        </p:txBody>
      </p:sp>
      <p:sp>
        <p:nvSpPr>
          <p:cNvPr id="12" name="Content Placeholder 2"/>
          <p:cNvSpPr>
            <a:spLocks noGrp="1"/>
          </p:cNvSpPr>
          <p:nvPr>
            <p:ph sz="half" idx="1" hasCustomPrompt="1"/>
          </p:nvPr>
        </p:nvSpPr>
        <p:spPr>
          <a:xfrm>
            <a:off x="767861" y="1178895"/>
            <a:ext cx="7817301" cy="4898962"/>
          </a:xfrm>
          <a:prstGeom prst="rect">
            <a:avLst/>
          </a:prstGeom>
        </p:spPr>
        <p:txBody>
          <a:bodyPr lIns="0" tIns="0" rIns="0" bIns="0" numCol="2" spcCol="360000" anchor="t">
            <a:noAutofit/>
          </a:bodyPr>
          <a:lstStyle>
            <a:lvl1pPr marL="0" marR="0" indent="0" algn="l" defTabSz="457122" rtl="0" eaLnBrk="1" fontAlgn="auto" latinLnBrk="0" hangingPunct="1">
              <a:lnSpc>
                <a:spcPts val="1163"/>
              </a:lnSpc>
              <a:spcBef>
                <a:spcPts val="0"/>
              </a:spcBef>
              <a:spcAft>
                <a:spcPts val="0"/>
              </a:spcAft>
              <a:buClrTx/>
              <a:buSzTx/>
              <a:buFontTx/>
              <a:buNone/>
              <a:tabLst/>
              <a:defRPr sz="1200" baseline="0">
                <a:solidFill>
                  <a:schemeClr val="tx2"/>
                </a:solidFill>
                <a:latin typeface="Microsoft JhengHei"/>
              </a:defRPr>
            </a:lvl1pPr>
            <a:lvl2pPr marL="457122" indent="0">
              <a:buFontTx/>
              <a:buNone/>
              <a:defRPr sz="1000" baseline="0">
                <a:solidFill>
                  <a:srgbClr val="004695"/>
                </a:solidFill>
                <a:latin typeface="Arial"/>
              </a:defRPr>
            </a:lvl2pPr>
            <a:lvl3pPr marL="914244" indent="0">
              <a:buFontTx/>
              <a:buNone/>
              <a:defRPr sz="1000" baseline="0">
                <a:solidFill>
                  <a:srgbClr val="004695"/>
                </a:solidFill>
                <a:latin typeface="Arial"/>
              </a:defRPr>
            </a:lvl3pPr>
            <a:lvl4pPr marL="1371365" indent="0">
              <a:buFontTx/>
              <a:buNone/>
              <a:defRPr sz="1000" baseline="0">
                <a:solidFill>
                  <a:srgbClr val="004695"/>
                </a:solidFill>
                <a:latin typeface="Arial"/>
              </a:defRPr>
            </a:lvl4pPr>
            <a:lvl5pPr marL="1828487" indent="0">
              <a:buFontTx/>
              <a:buNone/>
              <a:defRPr sz="1000" baseline="0">
                <a:solidFill>
                  <a:srgbClr val="004695"/>
                </a:solidFill>
                <a:latin typeface="Arial"/>
              </a:defRPr>
            </a:lvl5pPr>
            <a:lvl6pPr>
              <a:defRPr sz="1800"/>
            </a:lvl6pPr>
            <a:lvl7pPr>
              <a:defRPr sz="1800"/>
            </a:lvl7pPr>
            <a:lvl8pPr>
              <a:defRPr sz="1800"/>
            </a:lvl8pPr>
            <a:lvl9pPr>
              <a:defRPr sz="1800"/>
            </a:lvl9pPr>
          </a:lstStyle>
          <a:p>
            <a:pPr lvl="0"/>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a:t>
            </a:r>
            <a:endParaRPr lang="en-GB" altLang="zh-TW"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US" altLang="zh-TW" dirty="0" smtClean="0"/>
          </a:p>
          <a:p>
            <a:pPr lvl="0"/>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a:t>
            </a:r>
            <a:endParaRPr lang="en-GB" noProof="0" dirty="0" smtClean="0"/>
          </a:p>
        </p:txBody>
      </p:sp>
      <p:cxnSp>
        <p:nvCxnSpPr>
          <p:cNvPr id="14" name="Straight Connector 13"/>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5"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16" name="Straight Connector 15"/>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7"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10"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423422067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Slide 17">
    <p:spTree>
      <p:nvGrpSpPr>
        <p:cNvPr id="1" name=""/>
        <p:cNvGrpSpPr/>
        <p:nvPr/>
      </p:nvGrpSpPr>
      <p:grpSpPr>
        <a:xfrm>
          <a:off x="0" y="0"/>
          <a:ext cx="0" cy="0"/>
          <a:chOff x="0" y="0"/>
          <a:chExt cx="0" cy="0"/>
        </a:xfrm>
      </p:grpSpPr>
      <p:sp>
        <p:nvSpPr>
          <p:cNvPr id="18"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endParaRPr lang="en-GB" noProof="0" dirty="0"/>
          </a:p>
        </p:txBody>
      </p:sp>
      <p:sp>
        <p:nvSpPr>
          <p:cNvPr id="19" name="Subtitle 2"/>
          <p:cNvSpPr>
            <a:spLocks noGrp="1"/>
          </p:cNvSpPr>
          <p:nvPr>
            <p:ph type="subTitle" idx="15" hasCustomPrompt="1"/>
          </p:nvPr>
        </p:nvSpPr>
        <p:spPr>
          <a:xfrm>
            <a:off x="767861" y="750239"/>
            <a:ext cx="7817301"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20" name="Content Placeholder 2"/>
          <p:cNvSpPr>
            <a:spLocks noGrp="1"/>
          </p:cNvSpPr>
          <p:nvPr>
            <p:ph sz="half" idx="1" hasCustomPrompt="1"/>
          </p:nvPr>
        </p:nvSpPr>
        <p:spPr>
          <a:xfrm>
            <a:off x="767861" y="1178895"/>
            <a:ext cx="7817301" cy="4898962"/>
          </a:xfrm>
          <a:prstGeom prst="rect">
            <a:avLst/>
          </a:prstGeom>
        </p:spPr>
        <p:txBody>
          <a:bodyPr lIns="0" tIns="0" rIns="0" bIns="0" numCol="2" spcCol="360000" anchor="t">
            <a:normAutofit/>
          </a:bodyPr>
          <a:lstStyle>
            <a:lvl1pPr marL="0" marR="0" indent="0" algn="l" defTabSz="457122" rtl="0" eaLnBrk="1" fontAlgn="auto" latinLnBrk="0" hangingPunct="1">
              <a:lnSpc>
                <a:spcPts val="1163"/>
              </a:lnSpc>
              <a:spcBef>
                <a:spcPts val="0"/>
              </a:spcBef>
              <a:spcAft>
                <a:spcPts val="0"/>
              </a:spcAft>
              <a:buClrTx/>
              <a:buSzTx/>
              <a:buFontTx/>
              <a:buNone/>
              <a:tabLst/>
              <a:defRPr sz="1200" baseline="0">
                <a:solidFill>
                  <a:schemeClr val="tx2"/>
                </a:solidFill>
                <a:latin typeface="Microsoft JhengHei"/>
              </a:defRPr>
            </a:lvl1pPr>
            <a:lvl2pPr marL="457122" indent="0">
              <a:buFontTx/>
              <a:buNone/>
              <a:defRPr sz="1000" baseline="0">
                <a:solidFill>
                  <a:srgbClr val="004695"/>
                </a:solidFill>
                <a:latin typeface="Arial"/>
              </a:defRPr>
            </a:lvl2pPr>
            <a:lvl3pPr marL="914244" indent="0">
              <a:buFontTx/>
              <a:buNone/>
              <a:defRPr sz="1000" baseline="0">
                <a:solidFill>
                  <a:srgbClr val="004695"/>
                </a:solidFill>
                <a:latin typeface="Arial"/>
              </a:defRPr>
            </a:lvl3pPr>
            <a:lvl4pPr marL="1371365" indent="0">
              <a:buFontTx/>
              <a:buNone/>
              <a:defRPr sz="1000" baseline="0">
                <a:solidFill>
                  <a:srgbClr val="004695"/>
                </a:solidFill>
                <a:latin typeface="Arial"/>
              </a:defRPr>
            </a:lvl4pPr>
            <a:lvl5pPr marL="1828487" indent="0">
              <a:buFontTx/>
              <a:buNone/>
              <a:defRPr sz="1000" baseline="0">
                <a:solidFill>
                  <a:srgbClr val="004695"/>
                </a:solidFill>
                <a:latin typeface="Arial"/>
              </a:defRPr>
            </a:lvl5pPr>
            <a:lvl6pPr>
              <a:defRPr sz="1800"/>
            </a:lvl6pPr>
            <a:lvl7pPr>
              <a:defRPr sz="1800"/>
            </a:lvl7pPr>
            <a:lvl8pPr>
              <a:defRPr sz="1800"/>
            </a:lvl8pPr>
            <a:lvl9pPr>
              <a:defRPr sz="1800"/>
            </a:lvl9pPr>
          </a:lstStyle>
          <a:p>
            <a:pPr lvl="0"/>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a:t>
            </a:r>
            <a:endParaRPr lang="en-GB" altLang="zh-TW"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US" altLang="zh-TW" dirty="0" smtClean="0"/>
          </a:p>
          <a:p>
            <a:pPr lvl="0"/>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a:t>
            </a:r>
            <a:endParaRPr lang="en-GB" noProof="0" dirty="0" smtClean="0"/>
          </a:p>
        </p:txBody>
      </p:sp>
      <p:cxnSp>
        <p:nvCxnSpPr>
          <p:cNvPr id="22" name="Straight Connector 21"/>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3"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24" name="Straight Connector 23"/>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5"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10"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372218486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our Palette Slide">
    <p:bg>
      <p:bgPr>
        <a:blipFill dpi="0" rotWithShape="1">
          <a:blip r:embed="rId2"/>
          <a:srcRect/>
          <a:stretch>
            <a:fillRect/>
          </a:stretch>
        </a:blipFill>
        <a:effectLst/>
      </p:bgPr>
    </p:bg>
    <p:spTree>
      <p:nvGrpSpPr>
        <p:cNvPr id="1" name=""/>
        <p:cNvGrpSpPr/>
        <p:nvPr/>
      </p:nvGrpSpPr>
      <p:grpSpPr>
        <a:xfrm>
          <a:off x="0" y="0"/>
          <a:ext cx="0" cy="0"/>
          <a:chOff x="0" y="0"/>
          <a:chExt cx="0" cy="0"/>
        </a:xfrm>
      </p:grpSpPr>
      <p:cxnSp>
        <p:nvCxnSpPr>
          <p:cNvPr id="31" name="Straight Connector 30"/>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5"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47" name="Subtitle 2"/>
          <p:cNvSpPr txBox="1">
            <a:spLocks/>
          </p:cNvSpPr>
          <p:nvPr userDrawn="1"/>
        </p:nvSpPr>
        <p:spPr>
          <a:xfrm>
            <a:off x="1" y="0"/>
            <a:ext cx="4589299" cy="2088444"/>
          </a:xfrm>
          <a:prstGeom prst="rect">
            <a:avLst/>
          </a:prstGeom>
        </p:spPr>
        <p:txBody>
          <a:bodyPr wrap="square" lIns="0" tIns="0" rIns="0" bIns="0" anchor="ctr" anchorCtr="1">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r>
              <a:rPr lang="en-GB" dirty="0" smtClean="0">
                <a:solidFill>
                  <a:prstClr val="white"/>
                </a:solidFill>
              </a:rPr>
              <a:t>R: 19, G: 66, B: 107</a:t>
            </a:r>
            <a:endParaRPr lang="en-GB" dirty="0">
              <a:solidFill>
                <a:prstClr val="white"/>
              </a:solidFill>
            </a:endParaRPr>
          </a:p>
        </p:txBody>
      </p:sp>
      <p:sp>
        <p:nvSpPr>
          <p:cNvPr id="50" name="Subtitle 2"/>
          <p:cNvSpPr txBox="1">
            <a:spLocks/>
          </p:cNvSpPr>
          <p:nvPr userDrawn="1"/>
        </p:nvSpPr>
        <p:spPr>
          <a:xfrm>
            <a:off x="0" y="4810234"/>
            <a:ext cx="9144000" cy="496853"/>
          </a:xfrm>
          <a:prstGeom prst="rect">
            <a:avLst/>
          </a:prstGeom>
        </p:spPr>
        <p:txBody>
          <a:bodyPr wrap="square" lIns="0" tIns="0" rIns="0" bIns="0" anchor="ctr" anchorCtr="1">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r>
              <a:rPr lang="en-GB" dirty="0" smtClean="0">
                <a:solidFill>
                  <a:srgbClr val="000000"/>
                </a:solidFill>
              </a:rPr>
              <a:t>R: 209, G: 221, B: 230</a:t>
            </a:r>
            <a:endParaRPr lang="en-GB" dirty="0">
              <a:solidFill>
                <a:srgbClr val="000000"/>
              </a:solidFill>
            </a:endParaRPr>
          </a:p>
        </p:txBody>
      </p:sp>
      <p:sp>
        <p:nvSpPr>
          <p:cNvPr id="51" name="Subtitle 2"/>
          <p:cNvSpPr txBox="1">
            <a:spLocks/>
          </p:cNvSpPr>
          <p:nvPr userDrawn="1"/>
        </p:nvSpPr>
        <p:spPr>
          <a:xfrm>
            <a:off x="4589300" y="0"/>
            <a:ext cx="4554701" cy="2088444"/>
          </a:xfrm>
          <a:prstGeom prst="rect">
            <a:avLst/>
          </a:prstGeom>
        </p:spPr>
        <p:txBody>
          <a:bodyPr wrap="square" lIns="0" tIns="0" rIns="0" bIns="0" anchor="ctr" anchorCtr="1">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r>
              <a:rPr lang="en-GB" dirty="0" smtClean="0">
                <a:solidFill>
                  <a:prstClr val="white"/>
                </a:solidFill>
              </a:rPr>
              <a:t>R: 244, G: 54, B: 76</a:t>
            </a:r>
            <a:endParaRPr lang="en-GB" dirty="0">
              <a:solidFill>
                <a:prstClr val="white"/>
              </a:solidFill>
            </a:endParaRPr>
          </a:p>
        </p:txBody>
      </p:sp>
      <p:sp>
        <p:nvSpPr>
          <p:cNvPr id="13" name="Subtitle 2"/>
          <p:cNvSpPr txBox="1">
            <a:spLocks/>
          </p:cNvSpPr>
          <p:nvPr userDrawn="1"/>
        </p:nvSpPr>
        <p:spPr>
          <a:xfrm>
            <a:off x="1" y="2088444"/>
            <a:ext cx="4589299" cy="890484"/>
          </a:xfrm>
          <a:prstGeom prst="rect">
            <a:avLst/>
          </a:prstGeom>
        </p:spPr>
        <p:txBody>
          <a:bodyPr wrap="square" lIns="0" tIns="0" rIns="0" bIns="0" anchor="ctr" anchorCtr="1">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r>
              <a:rPr lang="en-GB" dirty="0" smtClean="0">
                <a:solidFill>
                  <a:srgbClr val="FFFFFF"/>
                </a:solidFill>
              </a:rPr>
              <a:t>R: 66, G: 103, B: 136</a:t>
            </a:r>
            <a:endParaRPr lang="en-GB" dirty="0">
              <a:solidFill>
                <a:srgbClr val="FFFFFF"/>
              </a:solidFill>
            </a:endParaRPr>
          </a:p>
        </p:txBody>
      </p:sp>
      <p:sp>
        <p:nvSpPr>
          <p:cNvPr id="14" name="Subtitle 2"/>
          <p:cNvSpPr txBox="1">
            <a:spLocks/>
          </p:cNvSpPr>
          <p:nvPr userDrawn="1"/>
        </p:nvSpPr>
        <p:spPr>
          <a:xfrm>
            <a:off x="1" y="2963334"/>
            <a:ext cx="4589299" cy="864943"/>
          </a:xfrm>
          <a:prstGeom prst="rect">
            <a:avLst/>
          </a:prstGeom>
        </p:spPr>
        <p:txBody>
          <a:bodyPr wrap="square" lIns="0" tIns="0" rIns="0" bIns="0" anchor="ctr" anchorCtr="1">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r>
              <a:rPr lang="en-GB" dirty="0" smtClean="0">
                <a:solidFill>
                  <a:srgbClr val="FFFFFF"/>
                </a:solidFill>
              </a:rPr>
              <a:t>R: 113, G: 141, B: 166</a:t>
            </a:r>
            <a:endParaRPr lang="en-GB" dirty="0">
              <a:solidFill>
                <a:srgbClr val="FFFFFF"/>
              </a:solidFill>
            </a:endParaRPr>
          </a:p>
        </p:txBody>
      </p:sp>
      <p:sp>
        <p:nvSpPr>
          <p:cNvPr id="15" name="Subtitle 2"/>
          <p:cNvSpPr txBox="1">
            <a:spLocks/>
          </p:cNvSpPr>
          <p:nvPr userDrawn="1"/>
        </p:nvSpPr>
        <p:spPr>
          <a:xfrm>
            <a:off x="1" y="3828276"/>
            <a:ext cx="4589299" cy="846667"/>
          </a:xfrm>
          <a:prstGeom prst="rect">
            <a:avLst/>
          </a:prstGeom>
        </p:spPr>
        <p:txBody>
          <a:bodyPr wrap="square" lIns="0" tIns="0" rIns="0" bIns="0" anchor="ctr" anchorCtr="1">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r>
              <a:rPr lang="en-GB" dirty="0" smtClean="0">
                <a:solidFill>
                  <a:srgbClr val="FFFFFF"/>
                </a:solidFill>
              </a:rPr>
              <a:t>R: 160, G: 179, B: 195</a:t>
            </a:r>
            <a:endParaRPr lang="en-GB" dirty="0">
              <a:solidFill>
                <a:srgbClr val="FFFFFF"/>
              </a:solidFill>
            </a:endParaRPr>
          </a:p>
        </p:txBody>
      </p:sp>
      <p:sp>
        <p:nvSpPr>
          <p:cNvPr id="20" name="Subtitle 2"/>
          <p:cNvSpPr txBox="1">
            <a:spLocks/>
          </p:cNvSpPr>
          <p:nvPr userDrawn="1"/>
        </p:nvSpPr>
        <p:spPr>
          <a:xfrm>
            <a:off x="4554701" y="2096911"/>
            <a:ext cx="4589299" cy="890484"/>
          </a:xfrm>
          <a:prstGeom prst="rect">
            <a:avLst/>
          </a:prstGeom>
        </p:spPr>
        <p:txBody>
          <a:bodyPr wrap="square" lIns="0" tIns="0" rIns="0" bIns="0" anchor="ctr" anchorCtr="1">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r>
              <a:rPr lang="en-GB" dirty="0" smtClean="0">
                <a:solidFill>
                  <a:srgbClr val="FFFFFF"/>
                </a:solidFill>
              </a:rPr>
              <a:t>R: 246, G: 94, B: 112</a:t>
            </a:r>
            <a:endParaRPr lang="en-GB" dirty="0">
              <a:solidFill>
                <a:srgbClr val="FFFFFF"/>
              </a:solidFill>
            </a:endParaRPr>
          </a:p>
        </p:txBody>
      </p:sp>
      <p:sp>
        <p:nvSpPr>
          <p:cNvPr id="21" name="Subtitle 2"/>
          <p:cNvSpPr txBox="1">
            <a:spLocks/>
          </p:cNvSpPr>
          <p:nvPr userDrawn="1"/>
        </p:nvSpPr>
        <p:spPr>
          <a:xfrm>
            <a:off x="4554701" y="2971801"/>
            <a:ext cx="4589299" cy="864943"/>
          </a:xfrm>
          <a:prstGeom prst="rect">
            <a:avLst/>
          </a:prstGeom>
        </p:spPr>
        <p:txBody>
          <a:bodyPr wrap="square" lIns="0" tIns="0" rIns="0" bIns="0" anchor="ctr" anchorCtr="1">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r>
              <a:rPr lang="en-GB" dirty="0" smtClean="0">
                <a:solidFill>
                  <a:srgbClr val="FFFFFF"/>
                </a:solidFill>
              </a:rPr>
              <a:t>R: 248, G:134, B: 138</a:t>
            </a:r>
            <a:endParaRPr lang="en-GB" dirty="0">
              <a:solidFill>
                <a:srgbClr val="FFFFFF"/>
              </a:solidFill>
            </a:endParaRPr>
          </a:p>
        </p:txBody>
      </p:sp>
      <p:sp>
        <p:nvSpPr>
          <p:cNvPr id="22" name="Subtitle 2"/>
          <p:cNvSpPr txBox="1">
            <a:spLocks/>
          </p:cNvSpPr>
          <p:nvPr userDrawn="1"/>
        </p:nvSpPr>
        <p:spPr>
          <a:xfrm>
            <a:off x="4554701" y="3836744"/>
            <a:ext cx="4589299" cy="846667"/>
          </a:xfrm>
          <a:prstGeom prst="rect">
            <a:avLst/>
          </a:prstGeom>
        </p:spPr>
        <p:txBody>
          <a:bodyPr wrap="square" lIns="0" tIns="0" rIns="0" bIns="0" anchor="ctr" anchorCtr="1">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r>
              <a:rPr lang="en-GB" dirty="0" smtClean="0">
                <a:solidFill>
                  <a:srgbClr val="FFFFFF"/>
                </a:solidFill>
              </a:rPr>
              <a:t>R: 251, G: 175, B: 183</a:t>
            </a:r>
            <a:endParaRPr lang="en-GB" dirty="0">
              <a:solidFill>
                <a:srgbClr val="FFFFFF"/>
              </a:solidFill>
            </a:endParaRPr>
          </a:p>
        </p:txBody>
      </p:sp>
      <p:sp>
        <p:nvSpPr>
          <p:cNvPr id="16" name="TextBox 15"/>
          <p:cNvSpPr txBox="1"/>
          <p:nvPr userDrawn="1"/>
        </p:nvSpPr>
        <p:spPr>
          <a:xfrm>
            <a:off x="767861" y="5716845"/>
            <a:ext cx="7817300" cy="461665"/>
          </a:xfrm>
          <a:prstGeom prst="rect">
            <a:avLst/>
          </a:prstGeom>
          <a:noFill/>
        </p:spPr>
        <p:txBody>
          <a:bodyPr wrap="square" lIns="0" rtlCol="0">
            <a:spAutoFit/>
          </a:bodyPr>
          <a:lstStyle/>
          <a:p>
            <a:pPr defTabSz="457122"/>
            <a:r>
              <a:rPr lang="en-GB" sz="1200" dirty="0">
                <a:solidFill>
                  <a:prstClr val="black"/>
                </a:solidFill>
                <a:latin typeface="Arial (Body)"/>
                <a:cs typeface="Arial (Body)"/>
              </a:rPr>
              <a:t>The colour tints are specially selected and not the same as PowerPoint default tints. Please input colour codes manually, do not use eyedropper tool or colour sampling tool as it is inaccurate.</a:t>
            </a:r>
          </a:p>
        </p:txBody>
      </p:sp>
    </p:spTree>
    <p:extLst>
      <p:ext uri="{BB962C8B-B14F-4D97-AF65-F5344CB8AC3E}">
        <p14:creationId xmlns:p14="http://schemas.microsoft.com/office/powerpoint/2010/main" val="141510401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lour Palette Slide (Secondary)">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7" name="Subtitle 2"/>
          <p:cNvSpPr txBox="1">
            <a:spLocks/>
          </p:cNvSpPr>
          <p:nvPr userDrawn="1"/>
        </p:nvSpPr>
        <p:spPr>
          <a:xfrm>
            <a:off x="1" y="127001"/>
            <a:ext cx="1160718" cy="2239347"/>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20000"/>
              </a:lnSpc>
            </a:pPr>
            <a:r>
              <a:rPr lang="en-GB" sz="1400" dirty="0" smtClean="0">
                <a:solidFill>
                  <a:prstClr val="white"/>
                </a:solidFill>
              </a:rPr>
              <a:t>R: 38</a:t>
            </a:r>
          </a:p>
          <a:p>
            <a:pPr>
              <a:lnSpc>
                <a:spcPct val="120000"/>
              </a:lnSpc>
            </a:pPr>
            <a:r>
              <a:rPr lang="en-GB" sz="1400" dirty="0" smtClean="0">
                <a:solidFill>
                  <a:prstClr val="white"/>
                </a:solidFill>
              </a:rPr>
              <a:t>G: 202</a:t>
            </a:r>
          </a:p>
          <a:p>
            <a:pPr>
              <a:lnSpc>
                <a:spcPct val="120000"/>
              </a:lnSpc>
            </a:pPr>
            <a:r>
              <a:rPr lang="en-GB" sz="1400" dirty="0" smtClean="0">
                <a:solidFill>
                  <a:prstClr val="white"/>
                </a:solidFill>
              </a:rPr>
              <a:t>B: 211</a:t>
            </a:r>
            <a:endParaRPr lang="en-GB" sz="1400" dirty="0">
              <a:solidFill>
                <a:prstClr val="white"/>
              </a:solidFill>
            </a:endParaRPr>
          </a:p>
        </p:txBody>
      </p:sp>
      <p:sp>
        <p:nvSpPr>
          <p:cNvPr id="82" name="Subtitle 2"/>
          <p:cNvSpPr txBox="1">
            <a:spLocks/>
          </p:cNvSpPr>
          <p:nvPr userDrawn="1"/>
        </p:nvSpPr>
        <p:spPr>
          <a:xfrm>
            <a:off x="1160719" y="127001"/>
            <a:ext cx="1133931" cy="2239347"/>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20000"/>
              </a:lnSpc>
            </a:pPr>
            <a:r>
              <a:rPr lang="en-GB" sz="1400" smtClean="0">
                <a:solidFill>
                  <a:prstClr val="white"/>
                </a:solidFill>
              </a:rPr>
              <a:t>R: 94</a:t>
            </a:r>
          </a:p>
          <a:p>
            <a:pPr>
              <a:lnSpc>
                <a:spcPct val="120000"/>
              </a:lnSpc>
            </a:pPr>
            <a:r>
              <a:rPr lang="en-GB" sz="1400" smtClean="0">
                <a:solidFill>
                  <a:prstClr val="white"/>
                </a:solidFill>
              </a:rPr>
              <a:t>G: 54</a:t>
            </a:r>
          </a:p>
          <a:p>
            <a:pPr>
              <a:lnSpc>
                <a:spcPct val="120000"/>
              </a:lnSpc>
            </a:pPr>
            <a:r>
              <a:rPr lang="en-GB" sz="1400" smtClean="0">
                <a:solidFill>
                  <a:prstClr val="white"/>
                </a:solidFill>
              </a:rPr>
              <a:t>B: 110</a:t>
            </a:r>
            <a:endParaRPr lang="en-GB" sz="1400">
              <a:solidFill>
                <a:prstClr val="white"/>
              </a:solidFill>
            </a:endParaRPr>
          </a:p>
        </p:txBody>
      </p:sp>
      <p:sp>
        <p:nvSpPr>
          <p:cNvPr id="83" name="Subtitle 2"/>
          <p:cNvSpPr txBox="1">
            <a:spLocks/>
          </p:cNvSpPr>
          <p:nvPr userDrawn="1"/>
        </p:nvSpPr>
        <p:spPr>
          <a:xfrm>
            <a:off x="2294650" y="127001"/>
            <a:ext cx="1133932" cy="2239347"/>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20000"/>
              </a:lnSpc>
            </a:pPr>
            <a:r>
              <a:rPr lang="en-GB" sz="1400" smtClean="0">
                <a:solidFill>
                  <a:prstClr val="white"/>
                </a:solidFill>
              </a:rPr>
              <a:t>R: 210</a:t>
            </a:r>
          </a:p>
          <a:p>
            <a:pPr>
              <a:lnSpc>
                <a:spcPct val="120000"/>
              </a:lnSpc>
            </a:pPr>
            <a:r>
              <a:rPr lang="en-GB" sz="1400" smtClean="0">
                <a:solidFill>
                  <a:prstClr val="white"/>
                </a:solidFill>
              </a:rPr>
              <a:t>G: 91</a:t>
            </a:r>
          </a:p>
          <a:p>
            <a:pPr>
              <a:lnSpc>
                <a:spcPct val="120000"/>
              </a:lnSpc>
            </a:pPr>
            <a:r>
              <a:rPr lang="en-GB" sz="1400" smtClean="0">
                <a:solidFill>
                  <a:prstClr val="white"/>
                </a:solidFill>
              </a:rPr>
              <a:t>B: 115</a:t>
            </a:r>
            <a:endParaRPr lang="en-GB" sz="1400">
              <a:solidFill>
                <a:prstClr val="white"/>
              </a:solidFill>
            </a:endParaRPr>
          </a:p>
        </p:txBody>
      </p:sp>
      <p:sp>
        <p:nvSpPr>
          <p:cNvPr id="84" name="Subtitle 2"/>
          <p:cNvSpPr txBox="1">
            <a:spLocks/>
          </p:cNvSpPr>
          <p:nvPr userDrawn="1"/>
        </p:nvSpPr>
        <p:spPr>
          <a:xfrm>
            <a:off x="3428583" y="127001"/>
            <a:ext cx="1142860" cy="2239346"/>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20000"/>
              </a:lnSpc>
            </a:pPr>
            <a:r>
              <a:rPr lang="en-GB" sz="1400" smtClean="0">
                <a:solidFill>
                  <a:prstClr val="white"/>
                </a:solidFill>
              </a:rPr>
              <a:t>R: 255</a:t>
            </a:r>
          </a:p>
          <a:p>
            <a:pPr>
              <a:lnSpc>
                <a:spcPct val="120000"/>
              </a:lnSpc>
            </a:pPr>
            <a:r>
              <a:rPr lang="en-GB" sz="1400" smtClean="0">
                <a:solidFill>
                  <a:prstClr val="white"/>
                </a:solidFill>
              </a:rPr>
              <a:t>G: 184</a:t>
            </a:r>
          </a:p>
          <a:p>
            <a:pPr>
              <a:lnSpc>
                <a:spcPct val="120000"/>
              </a:lnSpc>
            </a:pPr>
            <a:r>
              <a:rPr lang="en-GB" sz="1400" smtClean="0">
                <a:solidFill>
                  <a:prstClr val="white"/>
                </a:solidFill>
              </a:rPr>
              <a:t>B: 28</a:t>
            </a:r>
            <a:endParaRPr lang="en-GB" sz="1400">
              <a:solidFill>
                <a:prstClr val="white"/>
              </a:solidFill>
            </a:endParaRPr>
          </a:p>
        </p:txBody>
      </p:sp>
      <p:sp>
        <p:nvSpPr>
          <p:cNvPr id="85" name="Subtitle 2"/>
          <p:cNvSpPr txBox="1">
            <a:spLocks/>
          </p:cNvSpPr>
          <p:nvPr userDrawn="1"/>
        </p:nvSpPr>
        <p:spPr>
          <a:xfrm>
            <a:off x="4579816" y="127001"/>
            <a:ext cx="1143417" cy="2239347"/>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20000"/>
              </a:lnSpc>
            </a:pPr>
            <a:r>
              <a:rPr lang="en-GB" sz="1400" smtClean="0">
                <a:solidFill>
                  <a:prstClr val="white"/>
                </a:solidFill>
              </a:rPr>
              <a:t>R: 181</a:t>
            </a:r>
          </a:p>
          <a:p>
            <a:pPr>
              <a:lnSpc>
                <a:spcPct val="120000"/>
              </a:lnSpc>
            </a:pPr>
            <a:r>
              <a:rPr lang="en-GB" sz="1400" smtClean="0">
                <a:solidFill>
                  <a:prstClr val="white"/>
                </a:solidFill>
              </a:rPr>
              <a:t>G: 227</a:t>
            </a:r>
          </a:p>
          <a:p>
            <a:pPr>
              <a:lnSpc>
                <a:spcPct val="120000"/>
              </a:lnSpc>
            </a:pPr>
            <a:r>
              <a:rPr lang="en-GB" sz="1400" smtClean="0">
                <a:solidFill>
                  <a:prstClr val="white"/>
                </a:solidFill>
              </a:rPr>
              <a:t>B: 216</a:t>
            </a:r>
            <a:endParaRPr lang="en-GB" sz="1400">
              <a:solidFill>
                <a:prstClr val="white"/>
              </a:solidFill>
            </a:endParaRPr>
          </a:p>
        </p:txBody>
      </p:sp>
      <p:sp>
        <p:nvSpPr>
          <p:cNvPr id="86" name="Subtitle 2"/>
          <p:cNvSpPr txBox="1">
            <a:spLocks/>
          </p:cNvSpPr>
          <p:nvPr userDrawn="1"/>
        </p:nvSpPr>
        <p:spPr>
          <a:xfrm>
            <a:off x="5723233" y="127001"/>
            <a:ext cx="1133931" cy="2239347"/>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20000"/>
              </a:lnSpc>
            </a:pPr>
            <a:r>
              <a:rPr lang="en-GB" sz="1400" smtClean="0">
                <a:solidFill>
                  <a:prstClr val="white"/>
                </a:solidFill>
              </a:rPr>
              <a:t>R: 65</a:t>
            </a:r>
          </a:p>
          <a:p>
            <a:pPr>
              <a:lnSpc>
                <a:spcPct val="120000"/>
              </a:lnSpc>
            </a:pPr>
            <a:r>
              <a:rPr lang="en-GB" sz="1400" smtClean="0">
                <a:solidFill>
                  <a:prstClr val="white"/>
                </a:solidFill>
              </a:rPr>
              <a:t>G: 116</a:t>
            </a:r>
          </a:p>
          <a:p>
            <a:pPr>
              <a:lnSpc>
                <a:spcPct val="120000"/>
              </a:lnSpc>
            </a:pPr>
            <a:r>
              <a:rPr lang="en-GB" sz="1400" smtClean="0">
                <a:solidFill>
                  <a:prstClr val="white"/>
                </a:solidFill>
              </a:rPr>
              <a:t>B: 141</a:t>
            </a:r>
            <a:endParaRPr lang="en-GB" sz="1400">
              <a:solidFill>
                <a:prstClr val="white"/>
              </a:solidFill>
            </a:endParaRPr>
          </a:p>
        </p:txBody>
      </p:sp>
      <p:sp>
        <p:nvSpPr>
          <p:cNvPr id="87" name="Subtitle 2"/>
          <p:cNvSpPr txBox="1">
            <a:spLocks/>
          </p:cNvSpPr>
          <p:nvPr userDrawn="1"/>
        </p:nvSpPr>
        <p:spPr>
          <a:xfrm>
            <a:off x="6857164" y="127001"/>
            <a:ext cx="1142861" cy="2239347"/>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20000"/>
              </a:lnSpc>
            </a:pPr>
            <a:r>
              <a:rPr lang="en-GB" sz="1400" smtClean="0">
                <a:solidFill>
                  <a:prstClr val="white"/>
                </a:solidFill>
              </a:rPr>
              <a:t>R: 254</a:t>
            </a:r>
          </a:p>
          <a:p>
            <a:pPr>
              <a:lnSpc>
                <a:spcPct val="120000"/>
              </a:lnSpc>
            </a:pPr>
            <a:r>
              <a:rPr lang="en-GB" sz="1400" smtClean="0">
                <a:solidFill>
                  <a:prstClr val="white"/>
                </a:solidFill>
              </a:rPr>
              <a:t>G: 221</a:t>
            </a:r>
          </a:p>
          <a:p>
            <a:pPr>
              <a:lnSpc>
                <a:spcPct val="120000"/>
              </a:lnSpc>
            </a:pPr>
            <a:r>
              <a:rPr lang="en-GB" sz="1400" smtClean="0">
                <a:solidFill>
                  <a:prstClr val="white"/>
                </a:solidFill>
              </a:rPr>
              <a:t>B: 0</a:t>
            </a:r>
            <a:endParaRPr lang="en-GB" sz="1400">
              <a:solidFill>
                <a:prstClr val="white"/>
              </a:solidFill>
            </a:endParaRPr>
          </a:p>
        </p:txBody>
      </p:sp>
      <p:sp>
        <p:nvSpPr>
          <p:cNvPr id="88" name="Subtitle 2"/>
          <p:cNvSpPr txBox="1">
            <a:spLocks/>
          </p:cNvSpPr>
          <p:nvPr userDrawn="1"/>
        </p:nvSpPr>
        <p:spPr>
          <a:xfrm>
            <a:off x="8000023" y="127001"/>
            <a:ext cx="1143977" cy="2239347"/>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20000"/>
              </a:lnSpc>
            </a:pPr>
            <a:r>
              <a:rPr lang="en-GB" sz="1400" smtClean="0">
                <a:solidFill>
                  <a:prstClr val="white"/>
                </a:solidFill>
              </a:rPr>
              <a:t>R: 64</a:t>
            </a:r>
          </a:p>
          <a:p>
            <a:pPr>
              <a:lnSpc>
                <a:spcPct val="120000"/>
              </a:lnSpc>
            </a:pPr>
            <a:r>
              <a:rPr lang="en-GB" sz="1400" smtClean="0">
                <a:solidFill>
                  <a:prstClr val="white"/>
                </a:solidFill>
              </a:rPr>
              <a:t>G: 58</a:t>
            </a:r>
          </a:p>
          <a:p>
            <a:pPr>
              <a:lnSpc>
                <a:spcPct val="120000"/>
              </a:lnSpc>
            </a:pPr>
            <a:r>
              <a:rPr lang="en-GB" sz="1400" smtClean="0">
                <a:solidFill>
                  <a:prstClr val="white"/>
                </a:solidFill>
              </a:rPr>
              <a:t>B: 96</a:t>
            </a:r>
            <a:endParaRPr lang="en-GB" sz="1400">
              <a:solidFill>
                <a:prstClr val="white"/>
              </a:solidFill>
            </a:endParaRPr>
          </a:p>
        </p:txBody>
      </p:sp>
      <p:cxnSp>
        <p:nvCxnSpPr>
          <p:cNvPr id="89" name="Straight Connector 88"/>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0"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91" name="TextBox 90"/>
          <p:cNvSpPr txBox="1"/>
          <p:nvPr userDrawn="1"/>
        </p:nvSpPr>
        <p:spPr>
          <a:xfrm>
            <a:off x="767861" y="5721685"/>
            <a:ext cx="7817300" cy="646331"/>
          </a:xfrm>
          <a:prstGeom prst="rect">
            <a:avLst/>
          </a:prstGeom>
          <a:noFill/>
        </p:spPr>
        <p:txBody>
          <a:bodyPr wrap="square" lIns="0" rtlCol="0">
            <a:spAutoFit/>
          </a:bodyPr>
          <a:lstStyle/>
          <a:p>
            <a:pPr defTabSz="457122">
              <a:defRPr/>
            </a:pPr>
            <a:r>
              <a:rPr lang="en-GB" sz="1200" dirty="0">
                <a:solidFill>
                  <a:prstClr val="black"/>
                </a:solidFill>
                <a:latin typeface="Arial"/>
                <a:cs typeface="Arial"/>
              </a:rPr>
              <a:t>The colour tints are specially selected and not the same as PowerPoint default tints. Secondary tint colour values only for use in PPT. Please input colour codes manually, do not use eyedropper tool or colour sampling tool as it is inaccurate.</a:t>
            </a:r>
          </a:p>
        </p:txBody>
      </p:sp>
      <p:sp>
        <p:nvSpPr>
          <p:cNvPr id="92" name="Subtitle 2"/>
          <p:cNvSpPr txBox="1">
            <a:spLocks/>
          </p:cNvSpPr>
          <p:nvPr userDrawn="1"/>
        </p:nvSpPr>
        <p:spPr>
          <a:xfrm>
            <a:off x="13026" y="2570570"/>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81</a:t>
            </a:r>
          </a:p>
          <a:p>
            <a:pPr>
              <a:lnSpc>
                <a:spcPct val="100000"/>
              </a:lnSpc>
            </a:pPr>
            <a:r>
              <a:rPr lang="en-GB" sz="1100" dirty="0" smtClean="0">
                <a:solidFill>
                  <a:prstClr val="black"/>
                </a:solidFill>
              </a:rPr>
              <a:t>G: 213</a:t>
            </a:r>
          </a:p>
          <a:p>
            <a:pPr>
              <a:lnSpc>
                <a:spcPct val="100000"/>
              </a:lnSpc>
            </a:pPr>
            <a:r>
              <a:rPr lang="en-GB" sz="1100" dirty="0" smtClean="0">
                <a:solidFill>
                  <a:prstClr val="black"/>
                </a:solidFill>
              </a:rPr>
              <a:t>B: 220</a:t>
            </a:r>
            <a:endParaRPr lang="en-GB" sz="1100" dirty="0">
              <a:solidFill>
                <a:prstClr val="black"/>
              </a:solidFill>
            </a:endParaRPr>
          </a:p>
        </p:txBody>
      </p:sp>
      <p:sp>
        <p:nvSpPr>
          <p:cNvPr id="93" name="Subtitle 2"/>
          <p:cNvSpPr txBox="1">
            <a:spLocks/>
          </p:cNvSpPr>
          <p:nvPr userDrawn="1"/>
        </p:nvSpPr>
        <p:spPr>
          <a:xfrm>
            <a:off x="13026" y="3589330"/>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125</a:t>
            </a:r>
          </a:p>
          <a:p>
            <a:pPr>
              <a:lnSpc>
                <a:spcPct val="100000"/>
              </a:lnSpc>
            </a:pPr>
            <a:r>
              <a:rPr lang="en-GB" sz="1100" dirty="0" smtClean="0">
                <a:solidFill>
                  <a:prstClr val="black"/>
                </a:solidFill>
              </a:rPr>
              <a:t>G: 223</a:t>
            </a:r>
          </a:p>
          <a:p>
            <a:pPr>
              <a:lnSpc>
                <a:spcPct val="100000"/>
              </a:lnSpc>
            </a:pPr>
            <a:r>
              <a:rPr lang="en-GB" sz="1100" dirty="0" smtClean="0">
                <a:solidFill>
                  <a:prstClr val="black"/>
                </a:solidFill>
              </a:rPr>
              <a:t>B: 229</a:t>
            </a:r>
            <a:endParaRPr lang="en-GB" sz="1100" dirty="0">
              <a:solidFill>
                <a:prstClr val="black"/>
              </a:solidFill>
            </a:endParaRPr>
          </a:p>
        </p:txBody>
      </p:sp>
      <p:sp>
        <p:nvSpPr>
          <p:cNvPr id="94" name="Subtitle 2"/>
          <p:cNvSpPr txBox="1">
            <a:spLocks/>
          </p:cNvSpPr>
          <p:nvPr userDrawn="1"/>
        </p:nvSpPr>
        <p:spPr>
          <a:xfrm>
            <a:off x="-10701" y="4622385"/>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168</a:t>
            </a:r>
          </a:p>
          <a:p>
            <a:pPr>
              <a:lnSpc>
                <a:spcPct val="100000"/>
              </a:lnSpc>
            </a:pPr>
            <a:r>
              <a:rPr lang="en-GB" sz="1100" dirty="0" smtClean="0">
                <a:solidFill>
                  <a:prstClr val="black"/>
                </a:solidFill>
              </a:rPr>
              <a:t>G: 234</a:t>
            </a:r>
          </a:p>
          <a:p>
            <a:pPr>
              <a:lnSpc>
                <a:spcPct val="100000"/>
              </a:lnSpc>
            </a:pPr>
            <a:r>
              <a:rPr lang="en-GB" sz="1100" dirty="0" smtClean="0">
                <a:solidFill>
                  <a:prstClr val="black"/>
                </a:solidFill>
              </a:rPr>
              <a:t>B: 237</a:t>
            </a:r>
            <a:endParaRPr lang="en-GB" sz="1100" dirty="0">
              <a:solidFill>
                <a:prstClr val="black"/>
              </a:solidFill>
            </a:endParaRPr>
          </a:p>
        </p:txBody>
      </p:sp>
      <p:sp>
        <p:nvSpPr>
          <p:cNvPr id="95" name="Subtitle 2"/>
          <p:cNvSpPr txBox="1">
            <a:spLocks/>
          </p:cNvSpPr>
          <p:nvPr userDrawn="1"/>
        </p:nvSpPr>
        <p:spPr>
          <a:xfrm>
            <a:off x="1127177" y="2570569"/>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126</a:t>
            </a:r>
          </a:p>
          <a:p>
            <a:pPr>
              <a:lnSpc>
                <a:spcPct val="100000"/>
              </a:lnSpc>
            </a:pPr>
            <a:r>
              <a:rPr lang="en-GB" sz="1100" dirty="0" smtClean="0">
                <a:solidFill>
                  <a:prstClr val="black"/>
                </a:solidFill>
              </a:rPr>
              <a:t>G: 94</a:t>
            </a:r>
          </a:p>
          <a:p>
            <a:pPr>
              <a:lnSpc>
                <a:spcPct val="100000"/>
              </a:lnSpc>
            </a:pPr>
            <a:r>
              <a:rPr lang="en-GB" sz="1100" dirty="0" smtClean="0">
                <a:solidFill>
                  <a:prstClr val="black"/>
                </a:solidFill>
              </a:rPr>
              <a:t>B: 138</a:t>
            </a:r>
            <a:endParaRPr lang="en-GB" sz="1100" dirty="0">
              <a:solidFill>
                <a:prstClr val="black"/>
              </a:solidFill>
            </a:endParaRPr>
          </a:p>
        </p:txBody>
      </p:sp>
      <p:sp>
        <p:nvSpPr>
          <p:cNvPr id="96" name="Subtitle 2"/>
          <p:cNvSpPr txBox="1">
            <a:spLocks/>
          </p:cNvSpPr>
          <p:nvPr userDrawn="1"/>
        </p:nvSpPr>
        <p:spPr>
          <a:xfrm>
            <a:off x="1156242" y="3589330"/>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158</a:t>
            </a:r>
          </a:p>
          <a:p>
            <a:pPr>
              <a:lnSpc>
                <a:spcPct val="100000"/>
              </a:lnSpc>
            </a:pPr>
            <a:r>
              <a:rPr lang="en-GB" sz="1100" dirty="0" smtClean="0">
                <a:solidFill>
                  <a:prstClr val="black"/>
                </a:solidFill>
              </a:rPr>
              <a:t>G: 134</a:t>
            </a:r>
          </a:p>
          <a:p>
            <a:pPr>
              <a:lnSpc>
                <a:spcPct val="100000"/>
              </a:lnSpc>
            </a:pPr>
            <a:r>
              <a:rPr lang="en-GB" sz="1100" dirty="0" smtClean="0">
                <a:solidFill>
                  <a:prstClr val="black"/>
                </a:solidFill>
              </a:rPr>
              <a:t>B: 168</a:t>
            </a:r>
            <a:endParaRPr lang="en-GB" sz="1100" dirty="0">
              <a:solidFill>
                <a:prstClr val="black"/>
              </a:solidFill>
            </a:endParaRPr>
          </a:p>
        </p:txBody>
      </p:sp>
      <p:sp>
        <p:nvSpPr>
          <p:cNvPr id="97" name="Subtitle 2"/>
          <p:cNvSpPr txBox="1">
            <a:spLocks/>
          </p:cNvSpPr>
          <p:nvPr userDrawn="1"/>
        </p:nvSpPr>
        <p:spPr>
          <a:xfrm>
            <a:off x="1123230" y="4622385"/>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190</a:t>
            </a:r>
          </a:p>
          <a:p>
            <a:pPr>
              <a:lnSpc>
                <a:spcPct val="100000"/>
              </a:lnSpc>
            </a:pPr>
            <a:r>
              <a:rPr lang="en-GB" sz="1100" dirty="0" smtClean="0">
                <a:solidFill>
                  <a:prstClr val="black"/>
                </a:solidFill>
              </a:rPr>
              <a:t>G: 175</a:t>
            </a:r>
          </a:p>
          <a:p>
            <a:pPr>
              <a:lnSpc>
                <a:spcPct val="100000"/>
              </a:lnSpc>
            </a:pPr>
            <a:r>
              <a:rPr lang="en-GB" sz="1100" dirty="0" smtClean="0">
                <a:solidFill>
                  <a:prstClr val="black"/>
                </a:solidFill>
              </a:rPr>
              <a:t>B: 196</a:t>
            </a:r>
            <a:endParaRPr lang="en-GB" sz="1100" dirty="0">
              <a:solidFill>
                <a:prstClr val="black"/>
              </a:solidFill>
            </a:endParaRPr>
          </a:p>
        </p:txBody>
      </p:sp>
      <p:sp>
        <p:nvSpPr>
          <p:cNvPr id="98" name="Subtitle 2"/>
          <p:cNvSpPr txBox="1">
            <a:spLocks/>
          </p:cNvSpPr>
          <p:nvPr userDrawn="1"/>
        </p:nvSpPr>
        <p:spPr>
          <a:xfrm>
            <a:off x="2303089" y="2570570"/>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219</a:t>
            </a:r>
          </a:p>
          <a:p>
            <a:pPr>
              <a:lnSpc>
                <a:spcPct val="100000"/>
              </a:lnSpc>
            </a:pPr>
            <a:r>
              <a:rPr lang="en-GB" sz="1100" dirty="0" smtClean="0">
                <a:solidFill>
                  <a:prstClr val="black"/>
                </a:solidFill>
              </a:rPr>
              <a:t>G: 123</a:t>
            </a:r>
          </a:p>
          <a:p>
            <a:pPr>
              <a:lnSpc>
                <a:spcPct val="100000"/>
              </a:lnSpc>
            </a:pPr>
            <a:r>
              <a:rPr lang="en-GB" sz="1100" dirty="0" smtClean="0">
                <a:solidFill>
                  <a:prstClr val="black"/>
                </a:solidFill>
              </a:rPr>
              <a:t>B: 143</a:t>
            </a:r>
            <a:endParaRPr lang="en-GB" sz="1100" dirty="0">
              <a:solidFill>
                <a:prstClr val="black"/>
              </a:solidFill>
            </a:endParaRPr>
          </a:p>
        </p:txBody>
      </p:sp>
      <p:sp>
        <p:nvSpPr>
          <p:cNvPr id="99" name="Subtitle 2"/>
          <p:cNvSpPr txBox="1">
            <a:spLocks/>
          </p:cNvSpPr>
          <p:nvPr userDrawn="1"/>
        </p:nvSpPr>
        <p:spPr>
          <a:xfrm>
            <a:off x="2319380" y="3589330"/>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228</a:t>
            </a:r>
          </a:p>
          <a:p>
            <a:pPr>
              <a:lnSpc>
                <a:spcPct val="100000"/>
              </a:lnSpc>
            </a:pPr>
            <a:r>
              <a:rPr lang="en-GB" sz="1100" dirty="0" smtClean="0">
                <a:solidFill>
                  <a:prstClr val="black"/>
                </a:solidFill>
              </a:rPr>
              <a:t>G: 157</a:t>
            </a:r>
          </a:p>
          <a:p>
            <a:pPr>
              <a:lnSpc>
                <a:spcPct val="100000"/>
              </a:lnSpc>
            </a:pPr>
            <a:r>
              <a:rPr lang="en-GB" sz="1100" dirty="0" smtClean="0">
                <a:solidFill>
                  <a:prstClr val="black"/>
                </a:solidFill>
              </a:rPr>
              <a:t>B: 170</a:t>
            </a:r>
            <a:endParaRPr lang="en-GB" sz="1100" dirty="0">
              <a:solidFill>
                <a:prstClr val="black"/>
              </a:solidFill>
            </a:endParaRPr>
          </a:p>
        </p:txBody>
      </p:sp>
      <p:sp>
        <p:nvSpPr>
          <p:cNvPr id="100" name="Subtitle 2"/>
          <p:cNvSpPr txBox="1">
            <a:spLocks/>
          </p:cNvSpPr>
          <p:nvPr userDrawn="1"/>
        </p:nvSpPr>
        <p:spPr>
          <a:xfrm>
            <a:off x="2282739" y="4622385"/>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237</a:t>
            </a:r>
          </a:p>
          <a:p>
            <a:pPr>
              <a:lnSpc>
                <a:spcPct val="100000"/>
              </a:lnSpc>
            </a:pPr>
            <a:r>
              <a:rPr lang="en-GB" sz="1100" dirty="0" smtClean="0">
                <a:solidFill>
                  <a:prstClr val="black"/>
                </a:solidFill>
              </a:rPr>
              <a:t>G: 189</a:t>
            </a:r>
          </a:p>
          <a:p>
            <a:pPr>
              <a:lnSpc>
                <a:spcPct val="100000"/>
              </a:lnSpc>
            </a:pPr>
            <a:r>
              <a:rPr lang="en-GB" sz="1100" dirty="0" smtClean="0">
                <a:solidFill>
                  <a:prstClr val="black"/>
                </a:solidFill>
              </a:rPr>
              <a:t>B: 199</a:t>
            </a:r>
            <a:endParaRPr lang="en-GB" sz="1100" dirty="0">
              <a:solidFill>
                <a:prstClr val="black"/>
              </a:solidFill>
            </a:endParaRPr>
          </a:p>
        </p:txBody>
      </p:sp>
      <p:sp>
        <p:nvSpPr>
          <p:cNvPr id="101" name="Subtitle 2"/>
          <p:cNvSpPr txBox="1">
            <a:spLocks/>
          </p:cNvSpPr>
          <p:nvPr userDrawn="1"/>
        </p:nvSpPr>
        <p:spPr>
          <a:xfrm>
            <a:off x="3432123" y="2570569"/>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255</a:t>
            </a:r>
          </a:p>
          <a:p>
            <a:pPr>
              <a:lnSpc>
                <a:spcPct val="100000"/>
              </a:lnSpc>
            </a:pPr>
            <a:r>
              <a:rPr lang="en-GB" sz="1100" dirty="0" smtClean="0">
                <a:solidFill>
                  <a:prstClr val="black"/>
                </a:solidFill>
              </a:rPr>
              <a:t>G: 198</a:t>
            </a:r>
          </a:p>
          <a:p>
            <a:pPr>
              <a:lnSpc>
                <a:spcPct val="100000"/>
              </a:lnSpc>
            </a:pPr>
            <a:r>
              <a:rPr lang="en-GB" sz="1100" dirty="0" smtClean="0">
                <a:solidFill>
                  <a:prstClr val="black"/>
                </a:solidFill>
              </a:rPr>
              <a:t>B: 73</a:t>
            </a:r>
            <a:endParaRPr lang="en-GB" sz="1100" dirty="0">
              <a:solidFill>
                <a:prstClr val="black"/>
              </a:solidFill>
            </a:endParaRPr>
          </a:p>
        </p:txBody>
      </p:sp>
      <p:sp>
        <p:nvSpPr>
          <p:cNvPr id="102" name="Subtitle 2"/>
          <p:cNvSpPr txBox="1">
            <a:spLocks/>
          </p:cNvSpPr>
          <p:nvPr userDrawn="1"/>
        </p:nvSpPr>
        <p:spPr>
          <a:xfrm>
            <a:off x="3441409" y="3589330"/>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255</a:t>
            </a:r>
          </a:p>
          <a:p>
            <a:pPr>
              <a:lnSpc>
                <a:spcPct val="100000"/>
              </a:lnSpc>
            </a:pPr>
            <a:r>
              <a:rPr lang="en-GB" sz="1100" dirty="0" smtClean="0">
                <a:solidFill>
                  <a:prstClr val="black"/>
                </a:solidFill>
              </a:rPr>
              <a:t>G: 212</a:t>
            </a:r>
          </a:p>
          <a:p>
            <a:pPr>
              <a:lnSpc>
                <a:spcPct val="100000"/>
              </a:lnSpc>
            </a:pPr>
            <a:r>
              <a:rPr lang="en-GB" sz="1100" dirty="0" smtClean="0">
                <a:solidFill>
                  <a:prstClr val="black"/>
                </a:solidFill>
              </a:rPr>
              <a:t>B: 119</a:t>
            </a:r>
            <a:endParaRPr lang="en-GB" sz="1100" dirty="0">
              <a:solidFill>
                <a:prstClr val="black"/>
              </a:solidFill>
            </a:endParaRPr>
          </a:p>
        </p:txBody>
      </p:sp>
      <p:sp>
        <p:nvSpPr>
          <p:cNvPr id="103" name="Subtitle 2"/>
          <p:cNvSpPr txBox="1">
            <a:spLocks/>
          </p:cNvSpPr>
          <p:nvPr userDrawn="1"/>
        </p:nvSpPr>
        <p:spPr>
          <a:xfrm>
            <a:off x="3407187" y="4622385"/>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255</a:t>
            </a:r>
          </a:p>
          <a:p>
            <a:pPr>
              <a:lnSpc>
                <a:spcPct val="100000"/>
              </a:lnSpc>
            </a:pPr>
            <a:r>
              <a:rPr lang="en-GB" sz="1100" dirty="0" smtClean="0">
                <a:solidFill>
                  <a:prstClr val="black"/>
                </a:solidFill>
              </a:rPr>
              <a:t>G: 227</a:t>
            </a:r>
          </a:p>
          <a:p>
            <a:pPr>
              <a:lnSpc>
                <a:spcPct val="100000"/>
              </a:lnSpc>
            </a:pPr>
            <a:r>
              <a:rPr lang="en-GB" sz="1100" dirty="0" smtClean="0">
                <a:solidFill>
                  <a:prstClr val="black"/>
                </a:solidFill>
              </a:rPr>
              <a:t>B: 164</a:t>
            </a:r>
            <a:endParaRPr lang="en-GB" sz="1100" dirty="0">
              <a:solidFill>
                <a:prstClr val="black"/>
              </a:solidFill>
            </a:endParaRPr>
          </a:p>
        </p:txBody>
      </p:sp>
      <p:sp>
        <p:nvSpPr>
          <p:cNvPr id="104" name="Subtitle 2"/>
          <p:cNvSpPr txBox="1">
            <a:spLocks/>
          </p:cNvSpPr>
          <p:nvPr userDrawn="1"/>
        </p:nvSpPr>
        <p:spPr>
          <a:xfrm>
            <a:off x="4584469" y="2570570"/>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195</a:t>
            </a:r>
          </a:p>
          <a:p>
            <a:pPr>
              <a:lnSpc>
                <a:spcPct val="100000"/>
              </a:lnSpc>
            </a:pPr>
            <a:r>
              <a:rPr lang="en-GB" sz="1100" dirty="0" smtClean="0">
                <a:solidFill>
                  <a:prstClr val="black"/>
                </a:solidFill>
              </a:rPr>
              <a:t>G: 233</a:t>
            </a:r>
          </a:p>
          <a:p>
            <a:pPr>
              <a:lnSpc>
                <a:spcPct val="100000"/>
              </a:lnSpc>
            </a:pPr>
            <a:r>
              <a:rPr lang="en-GB" sz="1100" dirty="0" smtClean="0">
                <a:solidFill>
                  <a:prstClr val="black"/>
                </a:solidFill>
              </a:rPr>
              <a:t>B: 224</a:t>
            </a:r>
            <a:endParaRPr lang="en-GB" sz="1100" dirty="0">
              <a:solidFill>
                <a:prstClr val="black"/>
              </a:solidFill>
            </a:endParaRPr>
          </a:p>
        </p:txBody>
      </p:sp>
      <p:sp>
        <p:nvSpPr>
          <p:cNvPr id="105" name="Subtitle 2"/>
          <p:cNvSpPr txBox="1">
            <a:spLocks/>
          </p:cNvSpPr>
          <p:nvPr userDrawn="1"/>
        </p:nvSpPr>
        <p:spPr>
          <a:xfrm>
            <a:off x="4602126" y="3589329"/>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smtClean="0">
                <a:solidFill>
                  <a:prstClr val="black"/>
                </a:solidFill>
              </a:rPr>
              <a:t>R: 210</a:t>
            </a:r>
          </a:p>
          <a:p>
            <a:pPr>
              <a:lnSpc>
                <a:spcPct val="100000"/>
              </a:lnSpc>
            </a:pPr>
            <a:r>
              <a:rPr lang="en-GB" sz="1100" smtClean="0">
                <a:solidFill>
                  <a:prstClr val="black"/>
                </a:solidFill>
              </a:rPr>
              <a:t>G: 237</a:t>
            </a:r>
          </a:p>
          <a:p>
            <a:pPr>
              <a:lnSpc>
                <a:spcPct val="100000"/>
              </a:lnSpc>
            </a:pPr>
            <a:r>
              <a:rPr lang="en-GB" sz="1100" smtClean="0">
                <a:solidFill>
                  <a:prstClr val="black"/>
                </a:solidFill>
              </a:rPr>
              <a:t>B: 232</a:t>
            </a:r>
            <a:endParaRPr lang="en-GB" sz="1100">
              <a:solidFill>
                <a:prstClr val="black"/>
              </a:solidFill>
            </a:endParaRPr>
          </a:p>
        </p:txBody>
      </p:sp>
      <p:sp>
        <p:nvSpPr>
          <p:cNvPr id="106" name="Subtitle 2"/>
          <p:cNvSpPr txBox="1">
            <a:spLocks/>
          </p:cNvSpPr>
          <p:nvPr userDrawn="1"/>
        </p:nvSpPr>
        <p:spPr>
          <a:xfrm>
            <a:off x="4567904" y="4622385"/>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smtClean="0">
                <a:solidFill>
                  <a:prstClr val="black"/>
                </a:solidFill>
              </a:rPr>
              <a:t>R: 225</a:t>
            </a:r>
          </a:p>
          <a:p>
            <a:pPr>
              <a:lnSpc>
                <a:spcPct val="100000"/>
              </a:lnSpc>
            </a:pPr>
            <a:r>
              <a:rPr lang="en-GB" sz="1100" smtClean="0">
                <a:solidFill>
                  <a:prstClr val="black"/>
                </a:solidFill>
              </a:rPr>
              <a:t>G: 243</a:t>
            </a:r>
          </a:p>
          <a:p>
            <a:pPr>
              <a:lnSpc>
                <a:spcPct val="100000"/>
              </a:lnSpc>
            </a:pPr>
            <a:r>
              <a:rPr lang="en-GB" sz="1100" smtClean="0">
                <a:solidFill>
                  <a:prstClr val="black"/>
                </a:solidFill>
              </a:rPr>
              <a:t>B: 239</a:t>
            </a:r>
            <a:endParaRPr lang="en-GB" sz="1100">
              <a:solidFill>
                <a:prstClr val="black"/>
              </a:solidFill>
            </a:endParaRPr>
          </a:p>
        </p:txBody>
      </p:sp>
      <p:sp>
        <p:nvSpPr>
          <p:cNvPr id="107" name="Subtitle 2"/>
          <p:cNvSpPr txBox="1">
            <a:spLocks/>
          </p:cNvSpPr>
          <p:nvPr userDrawn="1"/>
        </p:nvSpPr>
        <p:spPr>
          <a:xfrm>
            <a:off x="5709471" y="2570569"/>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smtClean="0">
                <a:solidFill>
                  <a:prstClr val="black"/>
                </a:solidFill>
              </a:rPr>
              <a:t>R: 104</a:t>
            </a:r>
          </a:p>
          <a:p>
            <a:pPr>
              <a:lnSpc>
                <a:spcPct val="100000"/>
              </a:lnSpc>
            </a:pPr>
            <a:r>
              <a:rPr lang="en-GB" sz="1100" smtClean="0">
                <a:solidFill>
                  <a:prstClr val="black"/>
                </a:solidFill>
              </a:rPr>
              <a:t>G: 143</a:t>
            </a:r>
          </a:p>
          <a:p>
            <a:pPr>
              <a:lnSpc>
                <a:spcPct val="100000"/>
              </a:lnSpc>
            </a:pPr>
            <a:r>
              <a:rPr lang="en-GB" sz="1100" smtClean="0">
                <a:solidFill>
                  <a:prstClr val="black"/>
                </a:solidFill>
              </a:rPr>
              <a:t>B: 164</a:t>
            </a:r>
            <a:endParaRPr lang="en-GB" sz="1100">
              <a:solidFill>
                <a:prstClr val="black"/>
              </a:solidFill>
            </a:endParaRPr>
          </a:p>
        </p:txBody>
      </p:sp>
      <p:sp>
        <p:nvSpPr>
          <p:cNvPr id="108" name="Subtitle 2"/>
          <p:cNvSpPr txBox="1">
            <a:spLocks/>
          </p:cNvSpPr>
          <p:nvPr userDrawn="1"/>
        </p:nvSpPr>
        <p:spPr>
          <a:xfrm>
            <a:off x="5734691" y="3589330"/>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134</a:t>
            </a:r>
          </a:p>
          <a:p>
            <a:pPr>
              <a:lnSpc>
                <a:spcPct val="100000"/>
              </a:lnSpc>
            </a:pPr>
            <a:r>
              <a:rPr lang="en-GB" sz="1100" dirty="0" smtClean="0">
                <a:solidFill>
                  <a:prstClr val="black"/>
                </a:solidFill>
              </a:rPr>
              <a:t>G: 166</a:t>
            </a:r>
          </a:p>
          <a:p>
            <a:pPr>
              <a:lnSpc>
                <a:spcPct val="100000"/>
              </a:lnSpc>
            </a:pPr>
            <a:r>
              <a:rPr lang="en-GB" sz="1100" dirty="0" smtClean="0">
                <a:solidFill>
                  <a:prstClr val="black"/>
                </a:solidFill>
              </a:rPr>
              <a:t>B: 182</a:t>
            </a:r>
            <a:endParaRPr lang="en-GB" sz="1100" dirty="0">
              <a:solidFill>
                <a:prstClr val="black"/>
              </a:solidFill>
            </a:endParaRPr>
          </a:p>
        </p:txBody>
      </p:sp>
      <p:sp>
        <p:nvSpPr>
          <p:cNvPr id="109" name="Subtitle 2"/>
          <p:cNvSpPr txBox="1">
            <a:spLocks/>
          </p:cNvSpPr>
          <p:nvPr userDrawn="1"/>
        </p:nvSpPr>
        <p:spPr>
          <a:xfrm>
            <a:off x="5728622" y="4622385"/>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164</a:t>
            </a:r>
          </a:p>
          <a:p>
            <a:pPr>
              <a:lnSpc>
                <a:spcPct val="100000"/>
              </a:lnSpc>
            </a:pPr>
            <a:r>
              <a:rPr lang="en-GB" sz="1100" dirty="0" smtClean="0">
                <a:solidFill>
                  <a:prstClr val="black"/>
                </a:solidFill>
              </a:rPr>
              <a:t>G: 188</a:t>
            </a:r>
          </a:p>
          <a:p>
            <a:pPr>
              <a:lnSpc>
                <a:spcPct val="100000"/>
              </a:lnSpc>
            </a:pPr>
            <a:r>
              <a:rPr lang="en-GB" sz="1100" dirty="0" smtClean="0">
                <a:solidFill>
                  <a:prstClr val="black"/>
                </a:solidFill>
              </a:rPr>
              <a:t>B: 200</a:t>
            </a:r>
            <a:endParaRPr lang="en-GB" sz="1100" dirty="0">
              <a:solidFill>
                <a:prstClr val="black"/>
              </a:solidFill>
            </a:endParaRPr>
          </a:p>
        </p:txBody>
      </p:sp>
      <p:sp>
        <p:nvSpPr>
          <p:cNvPr id="110" name="Subtitle 2"/>
          <p:cNvSpPr txBox="1">
            <a:spLocks/>
          </p:cNvSpPr>
          <p:nvPr userDrawn="1"/>
        </p:nvSpPr>
        <p:spPr>
          <a:xfrm>
            <a:off x="6852331" y="2570569"/>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253</a:t>
            </a:r>
          </a:p>
          <a:p>
            <a:pPr>
              <a:lnSpc>
                <a:spcPct val="100000"/>
              </a:lnSpc>
            </a:pPr>
            <a:r>
              <a:rPr lang="en-GB" sz="1100" dirty="0" smtClean="0">
                <a:solidFill>
                  <a:prstClr val="black"/>
                </a:solidFill>
              </a:rPr>
              <a:t>G: 220</a:t>
            </a:r>
          </a:p>
          <a:p>
            <a:pPr>
              <a:lnSpc>
                <a:spcPct val="100000"/>
              </a:lnSpc>
            </a:pPr>
            <a:r>
              <a:rPr lang="en-GB" sz="1100" dirty="0" smtClean="0">
                <a:solidFill>
                  <a:prstClr val="black"/>
                </a:solidFill>
              </a:rPr>
              <a:t>B: 3</a:t>
            </a:r>
            <a:endParaRPr lang="en-GB" sz="1100" dirty="0">
              <a:solidFill>
                <a:prstClr val="black"/>
              </a:solidFill>
            </a:endParaRPr>
          </a:p>
        </p:txBody>
      </p:sp>
      <p:sp>
        <p:nvSpPr>
          <p:cNvPr id="111" name="Subtitle 2"/>
          <p:cNvSpPr txBox="1">
            <a:spLocks/>
          </p:cNvSpPr>
          <p:nvPr userDrawn="1"/>
        </p:nvSpPr>
        <p:spPr>
          <a:xfrm>
            <a:off x="6861616" y="3589330"/>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255</a:t>
            </a:r>
          </a:p>
          <a:p>
            <a:pPr>
              <a:lnSpc>
                <a:spcPct val="100000"/>
              </a:lnSpc>
            </a:pPr>
            <a:r>
              <a:rPr lang="en-GB" sz="1100" dirty="0" smtClean="0">
                <a:solidFill>
                  <a:prstClr val="black"/>
                </a:solidFill>
              </a:rPr>
              <a:t>G: 238</a:t>
            </a:r>
          </a:p>
          <a:p>
            <a:pPr>
              <a:lnSpc>
                <a:spcPct val="100000"/>
              </a:lnSpc>
            </a:pPr>
            <a:r>
              <a:rPr lang="en-GB" sz="1100" dirty="0" smtClean="0">
                <a:solidFill>
                  <a:prstClr val="black"/>
                </a:solidFill>
              </a:rPr>
              <a:t>B: 134</a:t>
            </a:r>
            <a:endParaRPr lang="en-GB" sz="1100" dirty="0">
              <a:solidFill>
                <a:prstClr val="black"/>
              </a:solidFill>
            </a:endParaRPr>
          </a:p>
        </p:txBody>
      </p:sp>
      <p:sp>
        <p:nvSpPr>
          <p:cNvPr id="112" name="Subtitle 2"/>
          <p:cNvSpPr txBox="1">
            <a:spLocks/>
          </p:cNvSpPr>
          <p:nvPr userDrawn="1"/>
        </p:nvSpPr>
        <p:spPr>
          <a:xfrm>
            <a:off x="6827394" y="4622385"/>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254</a:t>
            </a:r>
          </a:p>
          <a:p>
            <a:pPr>
              <a:lnSpc>
                <a:spcPct val="100000"/>
              </a:lnSpc>
            </a:pPr>
            <a:r>
              <a:rPr lang="en-GB" sz="1100" dirty="0" smtClean="0">
                <a:solidFill>
                  <a:prstClr val="black"/>
                </a:solidFill>
              </a:rPr>
              <a:t>G: 244</a:t>
            </a:r>
          </a:p>
          <a:p>
            <a:pPr>
              <a:lnSpc>
                <a:spcPct val="100000"/>
              </a:lnSpc>
            </a:pPr>
            <a:r>
              <a:rPr lang="en-GB" sz="1100" dirty="0" smtClean="0">
                <a:solidFill>
                  <a:prstClr val="black"/>
                </a:solidFill>
              </a:rPr>
              <a:t>B: 174</a:t>
            </a:r>
            <a:endParaRPr lang="en-GB" sz="1100" dirty="0">
              <a:solidFill>
                <a:prstClr val="black"/>
              </a:solidFill>
            </a:endParaRPr>
          </a:p>
        </p:txBody>
      </p:sp>
      <p:sp>
        <p:nvSpPr>
          <p:cNvPr id="113" name="Subtitle 2"/>
          <p:cNvSpPr txBox="1">
            <a:spLocks/>
          </p:cNvSpPr>
          <p:nvPr userDrawn="1"/>
        </p:nvSpPr>
        <p:spPr>
          <a:xfrm>
            <a:off x="7996308" y="2570569"/>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103</a:t>
            </a:r>
          </a:p>
          <a:p>
            <a:pPr>
              <a:lnSpc>
                <a:spcPct val="100000"/>
              </a:lnSpc>
            </a:pPr>
            <a:r>
              <a:rPr lang="en-GB" sz="1100" dirty="0" smtClean="0">
                <a:solidFill>
                  <a:prstClr val="black"/>
                </a:solidFill>
              </a:rPr>
              <a:t>G: 97</a:t>
            </a:r>
          </a:p>
          <a:p>
            <a:pPr>
              <a:lnSpc>
                <a:spcPct val="100000"/>
              </a:lnSpc>
            </a:pPr>
            <a:r>
              <a:rPr lang="en-GB" sz="1100" dirty="0" smtClean="0">
                <a:solidFill>
                  <a:prstClr val="black"/>
                </a:solidFill>
              </a:rPr>
              <a:t>B: 127</a:t>
            </a:r>
            <a:endParaRPr lang="en-GB" sz="1100" dirty="0">
              <a:solidFill>
                <a:prstClr val="black"/>
              </a:solidFill>
            </a:endParaRPr>
          </a:p>
        </p:txBody>
      </p:sp>
      <p:sp>
        <p:nvSpPr>
          <p:cNvPr id="114" name="Subtitle 2"/>
          <p:cNvSpPr txBox="1">
            <a:spLocks/>
          </p:cNvSpPr>
          <p:nvPr userDrawn="1"/>
        </p:nvSpPr>
        <p:spPr>
          <a:xfrm>
            <a:off x="7992891" y="4622385"/>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178</a:t>
            </a:r>
          </a:p>
          <a:p>
            <a:pPr>
              <a:lnSpc>
                <a:spcPct val="100000"/>
              </a:lnSpc>
            </a:pPr>
            <a:r>
              <a:rPr lang="en-GB" sz="1100" dirty="0" smtClean="0">
                <a:solidFill>
                  <a:prstClr val="black"/>
                </a:solidFill>
              </a:rPr>
              <a:t>G: 176</a:t>
            </a:r>
          </a:p>
          <a:p>
            <a:pPr>
              <a:lnSpc>
                <a:spcPct val="100000"/>
              </a:lnSpc>
            </a:pPr>
            <a:r>
              <a:rPr lang="en-GB" sz="1100" dirty="0" smtClean="0">
                <a:solidFill>
                  <a:prstClr val="black"/>
                </a:solidFill>
              </a:rPr>
              <a:t>B: 191</a:t>
            </a:r>
            <a:endParaRPr lang="en-GB" sz="1100" dirty="0">
              <a:solidFill>
                <a:prstClr val="black"/>
              </a:solidFill>
            </a:endParaRPr>
          </a:p>
        </p:txBody>
      </p:sp>
      <p:sp>
        <p:nvSpPr>
          <p:cNvPr id="115" name="Subtitle 2"/>
          <p:cNvSpPr txBox="1">
            <a:spLocks/>
          </p:cNvSpPr>
          <p:nvPr userDrawn="1"/>
        </p:nvSpPr>
        <p:spPr>
          <a:xfrm>
            <a:off x="8014413" y="3589330"/>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140</a:t>
            </a:r>
          </a:p>
          <a:p>
            <a:pPr>
              <a:lnSpc>
                <a:spcPct val="100000"/>
              </a:lnSpc>
            </a:pPr>
            <a:r>
              <a:rPr lang="en-GB" sz="1100" dirty="0" smtClean="0">
                <a:solidFill>
                  <a:prstClr val="black"/>
                </a:solidFill>
              </a:rPr>
              <a:t>G: 136</a:t>
            </a:r>
          </a:p>
          <a:p>
            <a:pPr>
              <a:lnSpc>
                <a:spcPct val="100000"/>
              </a:lnSpc>
            </a:pPr>
            <a:r>
              <a:rPr lang="en-GB" sz="1100" dirty="0" smtClean="0">
                <a:solidFill>
                  <a:prstClr val="black"/>
                </a:solidFill>
              </a:rPr>
              <a:t>B: 159</a:t>
            </a:r>
            <a:endParaRPr lang="en-GB" sz="1100" dirty="0">
              <a:solidFill>
                <a:prstClr val="black"/>
              </a:solidFill>
            </a:endParaRPr>
          </a:p>
        </p:txBody>
      </p:sp>
    </p:spTree>
    <p:extLst>
      <p:ext uri="{BB962C8B-B14F-4D97-AF65-F5344CB8AC3E}">
        <p14:creationId xmlns:p14="http://schemas.microsoft.com/office/powerpoint/2010/main" val="30349744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Graph Guide">
    <p:spTree>
      <p:nvGrpSpPr>
        <p:cNvPr id="1" name=""/>
        <p:cNvGrpSpPr/>
        <p:nvPr/>
      </p:nvGrpSpPr>
      <p:grpSpPr>
        <a:xfrm>
          <a:off x="0" y="0"/>
          <a:ext cx="0" cy="0"/>
          <a:chOff x="0" y="0"/>
          <a:chExt cx="0" cy="0"/>
        </a:xfrm>
      </p:grpSpPr>
      <p:sp>
        <p:nvSpPr>
          <p:cNvPr id="40"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Arial"/>
                <a:cs typeface="Arial"/>
              </a:defRPr>
            </a:lvl1pPr>
          </a:lstStyle>
          <a:p>
            <a:r>
              <a:rPr lang="en-GB" noProof="0" dirty="0" smtClean="0"/>
              <a:t>THIS IS A GRAPH GUIDE, DO NOT USE AS LAYOUT</a:t>
            </a:r>
            <a:endParaRPr lang="en-GB" noProof="0" dirty="0"/>
          </a:p>
        </p:txBody>
      </p:sp>
      <p:sp>
        <p:nvSpPr>
          <p:cNvPr id="73" name="Text Placeholder 6"/>
          <p:cNvSpPr>
            <a:spLocks noGrp="1"/>
          </p:cNvSpPr>
          <p:nvPr>
            <p:ph type="body" sz="quarter" idx="18" hasCustomPrompt="1"/>
          </p:nvPr>
        </p:nvSpPr>
        <p:spPr>
          <a:xfrm>
            <a:off x="767861" y="914311"/>
            <a:ext cx="7817302"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Arial"/>
                <a:cs typeface="Arial"/>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en-GB" noProof="0" dirty="0" smtClean="0"/>
              <a:t>Example of 5 categories ring graph and two categories for bar graph</a:t>
            </a:r>
          </a:p>
        </p:txBody>
      </p:sp>
      <p:cxnSp>
        <p:nvCxnSpPr>
          <p:cNvPr id="74" name="Straight Connector 73"/>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75"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latin typeface="Arial"/>
                <a:cs typeface="Arial"/>
              </a:rPr>
              <a:pPr/>
              <a:t>‹#›</a:t>
            </a:fld>
            <a:endParaRPr lang="en-GB" sz="800" dirty="0">
              <a:solidFill>
                <a:srgbClr val="D1DDE6">
                  <a:lumMod val="50000"/>
                </a:srgbClr>
              </a:solidFill>
              <a:latin typeface="Arial"/>
              <a:cs typeface="Arial"/>
            </a:endParaRPr>
          </a:p>
        </p:txBody>
      </p:sp>
      <p:sp>
        <p:nvSpPr>
          <p:cNvPr id="76" name="Text Placeholder 23"/>
          <p:cNvSpPr>
            <a:spLocks noGrp="1"/>
          </p:cNvSpPr>
          <p:nvPr>
            <p:ph type="body" sz="quarter" idx="19" hasCustomPrompt="1"/>
          </p:nvPr>
        </p:nvSpPr>
        <p:spPr>
          <a:xfrm>
            <a:off x="767860" y="6395781"/>
            <a:ext cx="7482164" cy="395726"/>
          </a:xfrm>
          <a:prstGeom prst="rect">
            <a:avLst/>
          </a:prstGeom>
        </p:spPr>
        <p:txBody>
          <a:bodyPr vert="horz" lIns="0" tIns="0" rIns="0" bIns="0" numCol="2" anchor="t" anchorCtr="0"/>
          <a:lstStyle>
            <a:lvl1pPr marL="0" marR="0" indent="0" algn="l" defTabSz="457122" rtl="0" eaLnBrk="1" fontAlgn="auto" latinLnBrk="0" hangingPunct="1">
              <a:lnSpc>
                <a:spcPct val="100000"/>
              </a:lnSpc>
              <a:spcBef>
                <a:spcPts val="0"/>
              </a:spcBef>
              <a:spcAft>
                <a:spcPts val="0"/>
              </a:spcAft>
              <a:buClrTx/>
              <a:buSzTx/>
              <a:buFontTx/>
              <a:buNone/>
              <a:tabLst/>
              <a:defRPr sz="800" baseline="0">
                <a:solidFill>
                  <a:schemeClr val="tx2"/>
                </a:solidFill>
                <a:latin typeface="Arial"/>
                <a:cs typeface="Arial"/>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p>
          <a:p>
            <a:endParaRPr lang="en-US" dirty="0" smtClean="0"/>
          </a:p>
          <a:p>
            <a:endParaRPr lang="en-US" dirty="0" smtClean="0"/>
          </a:p>
          <a:p>
            <a:r>
              <a:rPr lang="en-US" dirty="0" smtClean="0"/>
              <a:t>1 – </a:t>
            </a:r>
            <a:r>
              <a:rPr lang="zh-TW" altLang="en-US" dirty="0" smtClean="0"/>
              <a:t>註釋設定為微軟正黑體</a:t>
            </a:r>
            <a:r>
              <a:rPr lang="en-US" altLang="zh-TW" dirty="0" smtClean="0"/>
              <a:t>8PT</a:t>
            </a:r>
            <a:r>
              <a:rPr lang="en-US" dirty="0" smtClean="0"/>
              <a:t> </a:t>
            </a:r>
          </a:p>
          <a:p>
            <a:endParaRPr lang="en-US" dirty="0" smtClean="0"/>
          </a:p>
        </p:txBody>
      </p:sp>
      <p:graphicFrame>
        <p:nvGraphicFramePr>
          <p:cNvPr id="77" name="Chart Placeholder 36"/>
          <p:cNvGraphicFramePr>
            <a:graphicFrameLocks/>
          </p:cNvGraphicFramePr>
          <p:nvPr userDrawn="1">
            <p:extLst>
              <p:ext uri="{D42A27DB-BD31-4B8C-83A1-F6EECF244321}">
                <p14:modId xmlns:p14="http://schemas.microsoft.com/office/powerpoint/2010/main" val="2073124800"/>
              </p:ext>
            </p:extLst>
          </p:nvPr>
        </p:nvGraphicFramePr>
        <p:xfrm>
          <a:off x="3051684" y="1482265"/>
          <a:ext cx="3106839" cy="2319389"/>
        </p:xfrm>
        <a:graphic>
          <a:graphicData uri="http://schemas.openxmlformats.org/drawingml/2006/chart">
            <c:chart xmlns:c="http://schemas.openxmlformats.org/drawingml/2006/chart" xmlns:r="http://schemas.openxmlformats.org/officeDocument/2006/relationships" r:id="rId2"/>
          </a:graphicData>
        </a:graphic>
      </p:graphicFrame>
      <p:sp>
        <p:nvSpPr>
          <p:cNvPr id="78" name="TextBox 77"/>
          <p:cNvSpPr txBox="1"/>
          <p:nvPr userDrawn="1"/>
        </p:nvSpPr>
        <p:spPr>
          <a:xfrm>
            <a:off x="1165793" y="1665009"/>
            <a:ext cx="1842906" cy="430887"/>
          </a:xfrm>
          <a:prstGeom prst="rect">
            <a:avLst/>
          </a:prstGeom>
          <a:noFill/>
        </p:spPr>
        <p:txBody>
          <a:bodyPr wrap="square" rtlCol="0">
            <a:spAutoFit/>
          </a:bodyPr>
          <a:lstStyle/>
          <a:p>
            <a:pPr defTabSz="457122"/>
            <a:r>
              <a:rPr lang="en-GB" sz="1100" dirty="0">
                <a:solidFill>
                  <a:srgbClr val="13426B"/>
                </a:solidFill>
                <a:latin typeface="Arial"/>
                <a:cs typeface="Arial"/>
              </a:rPr>
              <a:t>Percentages/values on outside of graph</a:t>
            </a:r>
          </a:p>
        </p:txBody>
      </p:sp>
      <p:cxnSp>
        <p:nvCxnSpPr>
          <p:cNvPr id="79" name="Straight Connector 78"/>
          <p:cNvCxnSpPr/>
          <p:nvPr userDrawn="1"/>
        </p:nvCxnSpPr>
        <p:spPr>
          <a:xfrm>
            <a:off x="2767947" y="1848451"/>
            <a:ext cx="833642"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cxnSp>
        <p:nvCxnSpPr>
          <p:cNvPr id="80" name="Straight Connector 79"/>
          <p:cNvCxnSpPr/>
          <p:nvPr userDrawn="1"/>
        </p:nvCxnSpPr>
        <p:spPr>
          <a:xfrm>
            <a:off x="3077310" y="2533301"/>
            <a:ext cx="1312986"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
        <p:nvSpPr>
          <p:cNvPr id="81" name="TextBox 80"/>
          <p:cNvSpPr txBox="1"/>
          <p:nvPr userDrawn="1"/>
        </p:nvSpPr>
        <p:spPr>
          <a:xfrm>
            <a:off x="1159934" y="2378081"/>
            <a:ext cx="1842906" cy="600164"/>
          </a:xfrm>
          <a:prstGeom prst="rect">
            <a:avLst/>
          </a:prstGeom>
          <a:noFill/>
        </p:spPr>
        <p:txBody>
          <a:bodyPr wrap="square" rtlCol="0">
            <a:spAutoFit/>
          </a:bodyPr>
          <a:lstStyle/>
          <a:p>
            <a:pPr defTabSz="457122"/>
            <a:r>
              <a:rPr lang="en-GB" sz="1100" dirty="0">
                <a:solidFill>
                  <a:srgbClr val="13426B"/>
                </a:solidFill>
                <a:latin typeface="Arial"/>
                <a:cs typeface="Arial"/>
              </a:rPr>
              <a:t>Unit of measurement/subject of information in centre</a:t>
            </a:r>
          </a:p>
        </p:txBody>
      </p:sp>
      <p:cxnSp>
        <p:nvCxnSpPr>
          <p:cNvPr id="82" name="Straight Connector 81"/>
          <p:cNvCxnSpPr/>
          <p:nvPr userDrawn="1"/>
        </p:nvCxnSpPr>
        <p:spPr>
          <a:xfrm>
            <a:off x="2634432" y="3652181"/>
            <a:ext cx="656492"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
        <p:nvSpPr>
          <p:cNvPr id="83" name="TextBox 82"/>
          <p:cNvSpPr txBox="1"/>
          <p:nvPr userDrawn="1"/>
        </p:nvSpPr>
        <p:spPr>
          <a:xfrm>
            <a:off x="992547" y="3497663"/>
            <a:ext cx="1842906" cy="430887"/>
          </a:xfrm>
          <a:prstGeom prst="rect">
            <a:avLst/>
          </a:prstGeom>
          <a:noFill/>
        </p:spPr>
        <p:txBody>
          <a:bodyPr wrap="square" rtlCol="0">
            <a:spAutoFit/>
          </a:bodyPr>
          <a:lstStyle/>
          <a:p>
            <a:pPr defTabSz="457122"/>
            <a:r>
              <a:rPr lang="en-GB" sz="1100" dirty="0">
                <a:solidFill>
                  <a:srgbClr val="13426B"/>
                </a:solidFill>
                <a:latin typeface="Arial"/>
                <a:cs typeface="Arial"/>
              </a:rPr>
              <a:t>Guide/legend on bottom, centred</a:t>
            </a:r>
          </a:p>
        </p:txBody>
      </p:sp>
      <p:sp>
        <p:nvSpPr>
          <p:cNvPr id="84" name="Rectangle 83"/>
          <p:cNvSpPr/>
          <p:nvPr userDrawn="1"/>
        </p:nvSpPr>
        <p:spPr>
          <a:xfrm>
            <a:off x="7109773" y="1482264"/>
            <a:ext cx="264966" cy="29994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endParaRPr lang="en-GB">
              <a:solidFill>
                <a:prstClr val="white"/>
              </a:solidFill>
              <a:latin typeface="Arial"/>
              <a:cs typeface="Arial"/>
            </a:endParaRPr>
          </a:p>
        </p:txBody>
      </p:sp>
      <p:sp>
        <p:nvSpPr>
          <p:cNvPr id="85" name="Rectangle 84"/>
          <p:cNvSpPr/>
          <p:nvPr userDrawn="1"/>
        </p:nvSpPr>
        <p:spPr>
          <a:xfrm>
            <a:off x="7108357" y="3413784"/>
            <a:ext cx="266381" cy="300254"/>
          </a:xfrm>
          <a:prstGeom prst="rect">
            <a:avLst/>
          </a:prstGeom>
          <a:solidFill>
            <a:srgbClr val="B5E3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r>
              <a:rPr lang="en-GB" dirty="0">
                <a:solidFill>
                  <a:prstClr val="white"/>
                </a:solidFill>
                <a:latin typeface="Arial"/>
                <a:cs typeface="Arial"/>
              </a:rPr>
              <a:t> </a:t>
            </a:r>
          </a:p>
        </p:txBody>
      </p:sp>
      <p:sp>
        <p:nvSpPr>
          <p:cNvPr id="86" name="Rectangle 85"/>
          <p:cNvSpPr/>
          <p:nvPr userDrawn="1"/>
        </p:nvSpPr>
        <p:spPr>
          <a:xfrm>
            <a:off x="7108357" y="3735394"/>
            <a:ext cx="264966" cy="299946"/>
          </a:xfrm>
          <a:prstGeom prst="rect">
            <a:avLst/>
          </a:prstGeom>
          <a:solidFill>
            <a:srgbClr val="FED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r>
              <a:rPr lang="en-GB" dirty="0">
                <a:solidFill>
                  <a:prstClr val="white"/>
                </a:solidFill>
                <a:latin typeface="Arial"/>
                <a:cs typeface="Arial"/>
              </a:rPr>
              <a:t> </a:t>
            </a:r>
          </a:p>
        </p:txBody>
      </p:sp>
      <p:sp>
        <p:nvSpPr>
          <p:cNvPr id="87" name="Rectangle 86"/>
          <p:cNvSpPr/>
          <p:nvPr userDrawn="1"/>
        </p:nvSpPr>
        <p:spPr>
          <a:xfrm>
            <a:off x="7109773" y="4058680"/>
            <a:ext cx="263550" cy="297428"/>
          </a:xfrm>
          <a:prstGeom prst="rect">
            <a:avLst/>
          </a:prstGeom>
          <a:solidFill>
            <a:srgbClr val="403A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r>
              <a:rPr lang="en-GB" dirty="0">
                <a:solidFill>
                  <a:prstClr val="white"/>
                </a:solidFill>
                <a:latin typeface="Arial"/>
                <a:cs typeface="Arial"/>
              </a:rPr>
              <a:t> </a:t>
            </a:r>
          </a:p>
        </p:txBody>
      </p:sp>
      <p:sp>
        <p:nvSpPr>
          <p:cNvPr id="88" name="Rectangle 87"/>
          <p:cNvSpPr/>
          <p:nvPr userDrawn="1"/>
        </p:nvSpPr>
        <p:spPr>
          <a:xfrm>
            <a:off x="7109773" y="4379889"/>
            <a:ext cx="263550" cy="296987"/>
          </a:xfrm>
          <a:prstGeom prst="rect">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r>
              <a:rPr lang="en-GB" dirty="0">
                <a:solidFill>
                  <a:prstClr val="white"/>
                </a:solidFill>
                <a:latin typeface="Arial"/>
                <a:cs typeface="Arial"/>
              </a:rPr>
              <a:t> </a:t>
            </a:r>
          </a:p>
        </p:txBody>
      </p:sp>
      <p:sp>
        <p:nvSpPr>
          <p:cNvPr id="89" name="TextBox 88"/>
          <p:cNvSpPr txBox="1"/>
          <p:nvPr userDrawn="1"/>
        </p:nvSpPr>
        <p:spPr>
          <a:xfrm>
            <a:off x="7452891" y="1494856"/>
            <a:ext cx="1842906" cy="138499"/>
          </a:xfrm>
          <a:prstGeom prst="rect">
            <a:avLst/>
          </a:prstGeom>
          <a:noFill/>
        </p:spPr>
        <p:txBody>
          <a:bodyPr wrap="square" lIns="0" tIns="0" rIns="0" bIns="0" rtlCol="0" anchor="ctr" anchorCtr="0">
            <a:spAutoFit/>
          </a:bodyPr>
          <a:lstStyle/>
          <a:p>
            <a:pPr defTabSz="457122"/>
            <a:r>
              <a:rPr lang="en-GB" sz="900" dirty="0">
                <a:solidFill>
                  <a:srgbClr val="13426B"/>
                </a:solidFill>
                <a:latin typeface="Arial"/>
                <a:cs typeface="Arial"/>
              </a:rPr>
              <a:t>First Colour</a:t>
            </a:r>
          </a:p>
        </p:txBody>
      </p:sp>
      <p:graphicFrame>
        <p:nvGraphicFramePr>
          <p:cNvPr id="90" name="Chart Placeholder 36"/>
          <p:cNvGraphicFramePr>
            <a:graphicFrameLocks/>
          </p:cNvGraphicFramePr>
          <p:nvPr userDrawn="1">
            <p:extLst>
              <p:ext uri="{D42A27DB-BD31-4B8C-83A1-F6EECF244321}">
                <p14:modId xmlns:p14="http://schemas.microsoft.com/office/powerpoint/2010/main" val="2833502551"/>
              </p:ext>
            </p:extLst>
          </p:nvPr>
        </p:nvGraphicFramePr>
        <p:xfrm>
          <a:off x="1517593" y="4423550"/>
          <a:ext cx="2373982" cy="1633911"/>
        </p:xfrm>
        <a:graphic>
          <a:graphicData uri="http://schemas.openxmlformats.org/drawingml/2006/chart">
            <c:chart xmlns:c="http://schemas.openxmlformats.org/drawingml/2006/chart" xmlns:r="http://schemas.openxmlformats.org/officeDocument/2006/relationships" r:id="rId3"/>
          </a:graphicData>
        </a:graphic>
      </p:graphicFrame>
      <p:cxnSp>
        <p:nvCxnSpPr>
          <p:cNvPr id="91" name="Straight Connector 90"/>
          <p:cNvCxnSpPr/>
          <p:nvPr userDrawn="1"/>
        </p:nvCxnSpPr>
        <p:spPr>
          <a:xfrm>
            <a:off x="1243972" y="4846264"/>
            <a:ext cx="187569"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
        <p:nvSpPr>
          <p:cNvPr id="92" name="TextBox 91"/>
          <p:cNvSpPr txBox="1"/>
          <p:nvPr userDrawn="1"/>
        </p:nvSpPr>
        <p:spPr>
          <a:xfrm>
            <a:off x="244340" y="4635986"/>
            <a:ext cx="1842906" cy="430887"/>
          </a:xfrm>
          <a:prstGeom prst="rect">
            <a:avLst/>
          </a:prstGeom>
          <a:noFill/>
        </p:spPr>
        <p:txBody>
          <a:bodyPr wrap="square" rtlCol="0">
            <a:spAutoFit/>
          </a:bodyPr>
          <a:lstStyle/>
          <a:p>
            <a:pPr defTabSz="457122"/>
            <a:r>
              <a:rPr lang="en-GB" sz="1100" dirty="0">
                <a:solidFill>
                  <a:srgbClr val="13426B"/>
                </a:solidFill>
                <a:latin typeface="Arial"/>
                <a:cs typeface="Arial"/>
              </a:rPr>
              <a:t>HKEX blue as</a:t>
            </a:r>
          </a:p>
          <a:p>
            <a:pPr defTabSz="457122"/>
            <a:r>
              <a:rPr lang="en-GB" sz="1100" dirty="0">
                <a:solidFill>
                  <a:srgbClr val="13426B"/>
                </a:solidFill>
                <a:latin typeface="Arial"/>
                <a:cs typeface="Arial"/>
              </a:rPr>
              <a:t>the first colour</a:t>
            </a:r>
          </a:p>
        </p:txBody>
      </p:sp>
      <p:sp>
        <p:nvSpPr>
          <p:cNvPr id="93" name="TextBox 92"/>
          <p:cNvSpPr txBox="1"/>
          <p:nvPr userDrawn="1"/>
        </p:nvSpPr>
        <p:spPr>
          <a:xfrm>
            <a:off x="2405226" y="4058681"/>
            <a:ext cx="1523063" cy="430887"/>
          </a:xfrm>
          <a:prstGeom prst="rect">
            <a:avLst/>
          </a:prstGeom>
          <a:noFill/>
        </p:spPr>
        <p:txBody>
          <a:bodyPr wrap="square" rtlCol="0">
            <a:spAutoFit/>
          </a:bodyPr>
          <a:lstStyle/>
          <a:p>
            <a:pPr defTabSz="457122"/>
            <a:r>
              <a:rPr lang="en-GB" sz="1100" dirty="0">
                <a:solidFill>
                  <a:srgbClr val="13426B"/>
                </a:solidFill>
                <a:latin typeface="Arial"/>
                <a:cs typeface="Arial"/>
              </a:rPr>
              <a:t>HKEX red as the second colour</a:t>
            </a:r>
          </a:p>
        </p:txBody>
      </p:sp>
      <p:sp>
        <p:nvSpPr>
          <p:cNvPr id="94" name="TextBox 93"/>
          <p:cNvSpPr txBox="1"/>
          <p:nvPr userDrawn="1"/>
        </p:nvSpPr>
        <p:spPr>
          <a:xfrm>
            <a:off x="7452891" y="1638277"/>
            <a:ext cx="1842906" cy="123111"/>
          </a:xfrm>
          <a:prstGeom prst="rect">
            <a:avLst/>
          </a:prstGeom>
          <a:noFill/>
        </p:spPr>
        <p:txBody>
          <a:bodyPr wrap="square" lIns="0" tIns="0" rIns="0" bIns="0" rtlCol="0" anchor="ctr" anchorCtr="0">
            <a:spAutoFit/>
          </a:bodyPr>
          <a:lstStyle/>
          <a:p>
            <a:pPr defTabSz="457122"/>
            <a:r>
              <a:rPr lang="en-GB" sz="800" dirty="0">
                <a:solidFill>
                  <a:srgbClr val="13426B"/>
                </a:solidFill>
                <a:latin typeface="Arial"/>
                <a:cs typeface="Arial"/>
              </a:rPr>
              <a:t>R: 19 G: 66 B: 107</a:t>
            </a:r>
          </a:p>
        </p:txBody>
      </p:sp>
      <p:sp>
        <p:nvSpPr>
          <p:cNvPr id="95" name="Rectangle 94"/>
          <p:cNvSpPr/>
          <p:nvPr userDrawn="1"/>
        </p:nvSpPr>
        <p:spPr>
          <a:xfrm>
            <a:off x="7108358" y="1803031"/>
            <a:ext cx="264966" cy="29994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endParaRPr lang="en-GB">
              <a:solidFill>
                <a:prstClr val="white"/>
              </a:solidFill>
              <a:latin typeface="Arial"/>
              <a:cs typeface="Arial"/>
            </a:endParaRPr>
          </a:p>
        </p:txBody>
      </p:sp>
      <p:sp>
        <p:nvSpPr>
          <p:cNvPr id="96" name="Rectangle 95"/>
          <p:cNvSpPr/>
          <p:nvPr userDrawn="1"/>
        </p:nvSpPr>
        <p:spPr>
          <a:xfrm>
            <a:off x="7108358" y="2131020"/>
            <a:ext cx="264966" cy="29994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endParaRPr lang="en-GB">
              <a:solidFill>
                <a:prstClr val="white"/>
              </a:solidFill>
              <a:latin typeface="Arial"/>
              <a:cs typeface="Arial"/>
            </a:endParaRPr>
          </a:p>
        </p:txBody>
      </p:sp>
      <p:sp>
        <p:nvSpPr>
          <p:cNvPr id="97" name="Rectangle 96"/>
          <p:cNvSpPr/>
          <p:nvPr userDrawn="1"/>
        </p:nvSpPr>
        <p:spPr>
          <a:xfrm>
            <a:off x="7108358" y="3093324"/>
            <a:ext cx="264966" cy="29994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r>
              <a:rPr lang="en-GB" dirty="0">
                <a:solidFill>
                  <a:prstClr val="white"/>
                </a:solidFill>
                <a:latin typeface="Arial"/>
                <a:cs typeface="Arial"/>
              </a:rPr>
              <a:t> </a:t>
            </a:r>
          </a:p>
        </p:txBody>
      </p:sp>
      <p:sp>
        <p:nvSpPr>
          <p:cNvPr id="98" name="Rectangle 97"/>
          <p:cNvSpPr/>
          <p:nvPr userDrawn="1"/>
        </p:nvSpPr>
        <p:spPr>
          <a:xfrm>
            <a:off x="7108358" y="2451788"/>
            <a:ext cx="264966" cy="299946"/>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endParaRPr lang="en-GB">
              <a:solidFill>
                <a:prstClr val="white"/>
              </a:solidFill>
              <a:latin typeface="Arial"/>
              <a:cs typeface="Arial"/>
            </a:endParaRPr>
          </a:p>
        </p:txBody>
      </p:sp>
      <p:sp>
        <p:nvSpPr>
          <p:cNvPr id="99" name="Rectangle 98"/>
          <p:cNvSpPr/>
          <p:nvPr userDrawn="1"/>
        </p:nvSpPr>
        <p:spPr>
          <a:xfrm>
            <a:off x="7108358" y="2772556"/>
            <a:ext cx="264966" cy="29994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endParaRPr lang="en-GB">
              <a:solidFill>
                <a:prstClr val="white"/>
              </a:solidFill>
              <a:latin typeface="Arial"/>
              <a:cs typeface="Arial"/>
            </a:endParaRPr>
          </a:p>
        </p:txBody>
      </p:sp>
      <p:sp>
        <p:nvSpPr>
          <p:cNvPr id="100" name="TextBox 99"/>
          <p:cNvSpPr txBox="1"/>
          <p:nvPr userDrawn="1"/>
        </p:nvSpPr>
        <p:spPr>
          <a:xfrm>
            <a:off x="7452891" y="1828416"/>
            <a:ext cx="1842906" cy="138499"/>
          </a:xfrm>
          <a:prstGeom prst="rect">
            <a:avLst/>
          </a:prstGeom>
          <a:noFill/>
        </p:spPr>
        <p:txBody>
          <a:bodyPr wrap="square" lIns="0" tIns="0" rIns="0" bIns="0" rtlCol="0" anchor="ctr" anchorCtr="0">
            <a:spAutoFit/>
          </a:bodyPr>
          <a:lstStyle/>
          <a:p>
            <a:pPr defTabSz="457122"/>
            <a:r>
              <a:rPr lang="en-GB" sz="900" dirty="0">
                <a:solidFill>
                  <a:srgbClr val="13426B"/>
                </a:solidFill>
                <a:latin typeface="Arial"/>
                <a:cs typeface="Arial"/>
              </a:rPr>
              <a:t>Second Colour</a:t>
            </a:r>
          </a:p>
        </p:txBody>
      </p:sp>
      <p:sp>
        <p:nvSpPr>
          <p:cNvPr id="101" name="TextBox 100"/>
          <p:cNvSpPr txBox="1"/>
          <p:nvPr userDrawn="1"/>
        </p:nvSpPr>
        <p:spPr>
          <a:xfrm>
            <a:off x="7452891" y="1971837"/>
            <a:ext cx="1842906" cy="123111"/>
          </a:xfrm>
          <a:prstGeom prst="rect">
            <a:avLst/>
          </a:prstGeom>
          <a:noFill/>
        </p:spPr>
        <p:txBody>
          <a:bodyPr wrap="square" lIns="0" tIns="0" rIns="0" bIns="0" rtlCol="0" anchor="ctr" anchorCtr="0">
            <a:spAutoFit/>
          </a:bodyPr>
          <a:lstStyle/>
          <a:p>
            <a:pPr defTabSz="457122"/>
            <a:r>
              <a:rPr lang="en-GB" sz="800" dirty="0">
                <a:solidFill>
                  <a:srgbClr val="13426B"/>
                </a:solidFill>
                <a:latin typeface="Arial"/>
                <a:cs typeface="Arial"/>
              </a:rPr>
              <a:t>R: 244 G: 54 B: 76</a:t>
            </a:r>
          </a:p>
        </p:txBody>
      </p:sp>
      <p:sp>
        <p:nvSpPr>
          <p:cNvPr id="102" name="TextBox 101"/>
          <p:cNvSpPr txBox="1"/>
          <p:nvPr userDrawn="1"/>
        </p:nvSpPr>
        <p:spPr>
          <a:xfrm>
            <a:off x="7452891" y="2144791"/>
            <a:ext cx="1842906" cy="138499"/>
          </a:xfrm>
          <a:prstGeom prst="rect">
            <a:avLst/>
          </a:prstGeom>
          <a:noFill/>
        </p:spPr>
        <p:txBody>
          <a:bodyPr wrap="square" lIns="0" tIns="0" rIns="0" bIns="0" rtlCol="0" anchor="ctr" anchorCtr="0">
            <a:spAutoFit/>
          </a:bodyPr>
          <a:lstStyle/>
          <a:p>
            <a:pPr defTabSz="457122"/>
            <a:r>
              <a:rPr lang="en-GB" sz="900" dirty="0">
                <a:solidFill>
                  <a:srgbClr val="13426B"/>
                </a:solidFill>
                <a:latin typeface="Arial"/>
                <a:cs typeface="Arial"/>
              </a:rPr>
              <a:t>Third Colour</a:t>
            </a:r>
          </a:p>
        </p:txBody>
      </p:sp>
      <p:sp>
        <p:nvSpPr>
          <p:cNvPr id="103" name="TextBox 102"/>
          <p:cNvSpPr txBox="1"/>
          <p:nvPr userDrawn="1"/>
        </p:nvSpPr>
        <p:spPr>
          <a:xfrm>
            <a:off x="7452891" y="2288212"/>
            <a:ext cx="1842906" cy="123111"/>
          </a:xfrm>
          <a:prstGeom prst="rect">
            <a:avLst/>
          </a:prstGeom>
          <a:noFill/>
        </p:spPr>
        <p:txBody>
          <a:bodyPr wrap="square" lIns="0" tIns="0" rIns="0" bIns="0" rtlCol="0" anchor="ctr" anchorCtr="0">
            <a:spAutoFit/>
          </a:bodyPr>
          <a:lstStyle/>
          <a:p>
            <a:pPr defTabSz="457122"/>
            <a:r>
              <a:rPr lang="en-GB" sz="800" dirty="0">
                <a:solidFill>
                  <a:srgbClr val="13426B"/>
                </a:solidFill>
                <a:latin typeface="Arial"/>
                <a:cs typeface="Arial"/>
              </a:rPr>
              <a:t>R: 38 G: 202 B: 211</a:t>
            </a:r>
          </a:p>
        </p:txBody>
      </p:sp>
      <p:sp>
        <p:nvSpPr>
          <p:cNvPr id="104" name="TextBox 103"/>
          <p:cNvSpPr txBox="1"/>
          <p:nvPr userDrawn="1"/>
        </p:nvSpPr>
        <p:spPr>
          <a:xfrm>
            <a:off x="7452891" y="2461980"/>
            <a:ext cx="1842906" cy="138499"/>
          </a:xfrm>
          <a:prstGeom prst="rect">
            <a:avLst/>
          </a:prstGeom>
          <a:noFill/>
        </p:spPr>
        <p:txBody>
          <a:bodyPr wrap="square" lIns="0" tIns="0" rIns="0" bIns="0" rtlCol="0" anchor="ctr" anchorCtr="0">
            <a:spAutoFit/>
          </a:bodyPr>
          <a:lstStyle/>
          <a:p>
            <a:pPr defTabSz="457122"/>
            <a:r>
              <a:rPr lang="en-GB" sz="900" dirty="0">
                <a:solidFill>
                  <a:srgbClr val="13426B"/>
                </a:solidFill>
                <a:latin typeface="Arial"/>
                <a:cs typeface="Arial"/>
              </a:rPr>
              <a:t>Fourth Colour</a:t>
            </a:r>
          </a:p>
        </p:txBody>
      </p:sp>
      <p:sp>
        <p:nvSpPr>
          <p:cNvPr id="105" name="TextBox 104"/>
          <p:cNvSpPr txBox="1"/>
          <p:nvPr userDrawn="1"/>
        </p:nvSpPr>
        <p:spPr>
          <a:xfrm>
            <a:off x="7452891" y="2605401"/>
            <a:ext cx="1842906" cy="123111"/>
          </a:xfrm>
          <a:prstGeom prst="rect">
            <a:avLst/>
          </a:prstGeom>
          <a:noFill/>
        </p:spPr>
        <p:txBody>
          <a:bodyPr wrap="square" lIns="0" tIns="0" rIns="0" bIns="0" rtlCol="0" anchor="ctr" anchorCtr="0">
            <a:spAutoFit/>
          </a:bodyPr>
          <a:lstStyle/>
          <a:p>
            <a:pPr defTabSz="457122"/>
            <a:r>
              <a:rPr lang="en-GB" sz="800" dirty="0">
                <a:solidFill>
                  <a:srgbClr val="13426B"/>
                </a:solidFill>
                <a:latin typeface="Arial"/>
                <a:cs typeface="Arial"/>
              </a:rPr>
              <a:t>R: 255 G: 184 B: 28</a:t>
            </a:r>
          </a:p>
        </p:txBody>
      </p:sp>
      <p:sp>
        <p:nvSpPr>
          <p:cNvPr id="106" name="TextBox 105"/>
          <p:cNvSpPr txBox="1"/>
          <p:nvPr userDrawn="1"/>
        </p:nvSpPr>
        <p:spPr>
          <a:xfrm>
            <a:off x="7452891" y="2795560"/>
            <a:ext cx="1842906" cy="138499"/>
          </a:xfrm>
          <a:prstGeom prst="rect">
            <a:avLst/>
          </a:prstGeom>
          <a:noFill/>
        </p:spPr>
        <p:txBody>
          <a:bodyPr wrap="square" lIns="0" tIns="0" rIns="0" bIns="0" rtlCol="0" anchor="ctr" anchorCtr="0">
            <a:spAutoFit/>
          </a:bodyPr>
          <a:lstStyle/>
          <a:p>
            <a:pPr defTabSz="457122"/>
            <a:r>
              <a:rPr lang="en-GB" sz="900" dirty="0">
                <a:solidFill>
                  <a:srgbClr val="13426B"/>
                </a:solidFill>
                <a:latin typeface="Arial"/>
                <a:cs typeface="Arial"/>
              </a:rPr>
              <a:t>Fifth Colour</a:t>
            </a:r>
          </a:p>
        </p:txBody>
      </p:sp>
      <p:sp>
        <p:nvSpPr>
          <p:cNvPr id="107" name="TextBox 106"/>
          <p:cNvSpPr txBox="1"/>
          <p:nvPr userDrawn="1"/>
        </p:nvSpPr>
        <p:spPr>
          <a:xfrm>
            <a:off x="7452891" y="2938981"/>
            <a:ext cx="1842906" cy="123111"/>
          </a:xfrm>
          <a:prstGeom prst="rect">
            <a:avLst/>
          </a:prstGeom>
          <a:noFill/>
        </p:spPr>
        <p:txBody>
          <a:bodyPr wrap="square" lIns="0" tIns="0" rIns="0" bIns="0" rtlCol="0" anchor="ctr" anchorCtr="0">
            <a:spAutoFit/>
          </a:bodyPr>
          <a:lstStyle/>
          <a:p>
            <a:pPr defTabSz="457122"/>
            <a:r>
              <a:rPr lang="en-GB" sz="800" dirty="0">
                <a:solidFill>
                  <a:srgbClr val="13426B"/>
                </a:solidFill>
                <a:latin typeface="Arial"/>
                <a:cs typeface="Arial"/>
              </a:rPr>
              <a:t>R: 94 G: 54 B: 110</a:t>
            </a:r>
          </a:p>
        </p:txBody>
      </p:sp>
      <p:sp>
        <p:nvSpPr>
          <p:cNvPr id="108" name="TextBox 107"/>
          <p:cNvSpPr txBox="1"/>
          <p:nvPr userDrawn="1"/>
        </p:nvSpPr>
        <p:spPr>
          <a:xfrm>
            <a:off x="7452891" y="3101923"/>
            <a:ext cx="1842906" cy="138499"/>
          </a:xfrm>
          <a:prstGeom prst="rect">
            <a:avLst/>
          </a:prstGeom>
          <a:noFill/>
        </p:spPr>
        <p:txBody>
          <a:bodyPr wrap="square" lIns="0" tIns="0" rIns="0" bIns="0" rtlCol="0" anchor="ctr" anchorCtr="0">
            <a:spAutoFit/>
          </a:bodyPr>
          <a:lstStyle/>
          <a:p>
            <a:pPr defTabSz="457122"/>
            <a:r>
              <a:rPr lang="en-GB" sz="900" dirty="0">
                <a:solidFill>
                  <a:srgbClr val="13426B"/>
                </a:solidFill>
                <a:latin typeface="Arial"/>
                <a:cs typeface="Arial"/>
              </a:rPr>
              <a:t>Sixth Colour</a:t>
            </a:r>
          </a:p>
        </p:txBody>
      </p:sp>
      <p:sp>
        <p:nvSpPr>
          <p:cNvPr id="109" name="TextBox 108"/>
          <p:cNvSpPr txBox="1"/>
          <p:nvPr userDrawn="1"/>
        </p:nvSpPr>
        <p:spPr>
          <a:xfrm>
            <a:off x="7452891" y="3245344"/>
            <a:ext cx="1842906" cy="123111"/>
          </a:xfrm>
          <a:prstGeom prst="rect">
            <a:avLst/>
          </a:prstGeom>
          <a:noFill/>
        </p:spPr>
        <p:txBody>
          <a:bodyPr wrap="square" lIns="0" tIns="0" rIns="0" bIns="0" rtlCol="0" anchor="ctr" anchorCtr="0">
            <a:spAutoFit/>
          </a:bodyPr>
          <a:lstStyle/>
          <a:p>
            <a:pPr defTabSz="457122"/>
            <a:r>
              <a:rPr lang="en-GB" sz="800" dirty="0">
                <a:solidFill>
                  <a:srgbClr val="13426B"/>
                </a:solidFill>
                <a:latin typeface="Arial"/>
                <a:cs typeface="Arial"/>
              </a:rPr>
              <a:t>R: 210 G: 91 B: 115</a:t>
            </a:r>
          </a:p>
        </p:txBody>
      </p:sp>
      <p:sp>
        <p:nvSpPr>
          <p:cNvPr id="110" name="TextBox 109"/>
          <p:cNvSpPr txBox="1"/>
          <p:nvPr userDrawn="1"/>
        </p:nvSpPr>
        <p:spPr>
          <a:xfrm>
            <a:off x="7457661" y="3427862"/>
            <a:ext cx="1842906" cy="138499"/>
          </a:xfrm>
          <a:prstGeom prst="rect">
            <a:avLst/>
          </a:prstGeom>
          <a:noFill/>
        </p:spPr>
        <p:txBody>
          <a:bodyPr wrap="square" lIns="0" tIns="0" rIns="0" bIns="0" rtlCol="0" anchor="ctr" anchorCtr="0">
            <a:spAutoFit/>
          </a:bodyPr>
          <a:lstStyle/>
          <a:p>
            <a:pPr defTabSz="457122"/>
            <a:r>
              <a:rPr lang="en-GB" sz="900" dirty="0">
                <a:solidFill>
                  <a:srgbClr val="13426B"/>
                </a:solidFill>
                <a:latin typeface="Arial"/>
                <a:cs typeface="Arial"/>
              </a:rPr>
              <a:t>Seventh Colour</a:t>
            </a:r>
          </a:p>
        </p:txBody>
      </p:sp>
      <p:sp>
        <p:nvSpPr>
          <p:cNvPr id="111" name="TextBox 110"/>
          <p:cNvSpPr txBox="1"/>
          <p:nvPr userDrawn="1"/>
        </p:nvSpPr>
        <p:spPr>
          <a:xfrm>
            <a:off x="7457661" y="3571284"/>
            <a:ext cx="1842906" cy="123111"/>
          </a:xfrm>
          <a:prstGeom prst="rect">
            <a:avLst/>
          </a:prstGeom>
          <a:noFill/>
        </p:spPr>
        <p:txBody>
          <a:bodyPr wrap="square" lIns="0" tIns="0" rIns="0" bIns="0" rtlCol="0" anchor="ctr" anchorCtr="0">
            <a:spAutoFit/>
          </a:bodyPr>
          <a:lstStyle/>
          <a:p>
            <a:pPr defTabSz="457122"/>
            <a:r>
              <a:rPr lang="en-GB" sz="800" dirty="0">
                <a:solidFill>
                  <a:srgbClr val="13426B"/>
                </a:solidFill>
                <a:latin typeface="Arial"/>
                <a:cs typeface="Arial"/>
              </a:rPr>
              <a:t>R: 181 G: 227 B: 216</a:t>
            </a:r>
          </a:p>
        </p:txBody>
      </p:sp>
      <p:sp>
        <p:nvSpPr>
          <p:cNvPr id="112" name="TextBox 111"/>
          <p:cNvSpPr txBox="1"/>
          <p:nvPr userDrawn="1"/>
        </p:nvSpPr>
        <p:spPr>
          <a:xfrm>
            <a:off x="7457661" y="3749165"/>
            <a:ext cx="1842906" cy="138499"/>
          </a:xfrm>
          <a:prstGeom prst="rect">
            <a:avLst/>
          </a:prstGeom>
          <a:noFill/>
        </p:spPr>
        <p:txBody>
          <a:bodyPr wrap="square" lIns="0" tIns="0" rIns="0" bIns="0" rtlCol="0" anchor="ctr" anchorCtr="0">
            <a:spAutoFit/>
          </a:bodyPr>
          <a:lstStyle/>
          <a:p>
            <a:pPr defTabSz="457122"/>
            <a:r>
              <a:rPr lang="en-GB" sz="900" dirty="0">
                <a:solidFill>
                  <a:srgbClr val="13426B"/>
                </a:solidFill>
                <a:latin typeface="Arial"/>
                <a:cs typeface="Arial"/>
              </a:rPr>
              <a:t>Eighth Colour</a:t>
            </a:r>
          </a:p>
        </p:txBody>
      </p:sp>
      <p:sp>
        <p:nvSpPr>
          <p:cNvPr id="113" name="TextBox 112"/>
          <p:cNvSpPr txBox="1"/>
          <p:nvPr userDrawn="1"/>
        </p:nvSpPr>
        <p:spPr>
          <a:xfrm>
            <a:off x="7457661" y="3892586"/>
            <a:ext cx="1842906" cy="123111"/>
          </a:xfrm>
          <a:prstGeom prst="rect">
            <a:avLst/>
          </a:prstGeom>
          <a:noFill/>
        </p:spPr>
        <p:txBody>
          <a:bodyPr wrap="square" lIns="0" tIns="0" rIns="0" bIns="0" rtlCol="0" anchor="ctr" anchorCtr="0">
            <a:spAutoFit/>
          </a:bodyPr>
          <a:lstStyle/>
          <a:p>
            <a:pPr defTabSz="457122"/>
            <a:r>
              <a:rPr lang="en-GB" sz="800" dirty="0">
                <a:solidFill>
                  <a:srgbClr val="13426B"/>
                </a:solidFill>
                <a:latin typeface="Arial"/>
                <a:cs typeface="Arial"/>
              </a:rPr>
              <a:t>R: 254 G: 221 B: 0</a:t>
            </a:r>
          </a:p>
        </p:txBody>
      </p:sp>
      <p:sp>
        <p:nvSpPr>
          <p:cNvPr id="114" name="TextBox 113"/>
          <p:cNvSpPr txBox="1"/>
          <p:nvPr userDrawn="1"/>
        </p:nvSpPr>
        <p:spPr>
          <a:xfrm>
            <a:off x="7452891" y="4083163"/>
            <a:ext cx="1842906" cy="138499"/>
          </a:xfrm>
          <a:prstGeom prst="rect">
            <a:avLst/>
          </a:prstGeom>
          <a:noFill/>
        </p:spPr>
        <p:txBody>
          <a:bodyPr wrap="square" lIns="0" tIns="0" rIns="0" bIns="0" rtlCol="0" anchor="ctr" anchorCtr="0">
            <a:spAutoFit/>
          </a:bodyPr>
          <a:lstStyle/>
          <a:p>
            <a:pPr defTabSz="457122"/>
            <a:r>
              <a:rPr lang="en-GB" sz="900" dirty="0">
                <a:solidFill>
                  <a:srgbClr val="13426B"/>
                </a:solidFill>
                <a:latin typeface="Arial"/>
                <a:cs typeface="Arial"/>
              </a:rPr>
              <a:t>Ninth Colour</a:t>
            </a:r>
          </a:p>
        </p:txBody>
      </p:sp>
      <p:sp>
        <p:nvSpPr>
          <p:cNvPr id="115" name="TextBox 114"/>
          <p:cNvSpPr txBox="1"/>
          <p:nvPr userDrawn="1"/>
        </p:nvSpPr>
        <p:spPr>
          <a:xfrm>
            <a:off x="7452891" y="4226584"/>
            <a:ext cx="1842906" cy="123111"/>
          </a:xfrm>
          <a:prstGeom prst="rect">
            <a:avLst/>
          </a:prstGeom>
          <a:noFill/>
        </p:spPr>
        <p:txBody>
          <a:bodyPr wrap="square" lIns="0" tIns="0" rIns="0" bIns="0" rtlCol="0" anchor="ctr" anchorCtr="0">
            <a:spAutoFit/>
          </a:bodyPr>
          <a:lstStyle/>
          <a:p>
            <a:pPr defTabSz="457122"/>
            <a:r>
              <a:rPr lang="en-GB" sz="800" dirty="0">
                <a:solidFill>
                  <a:srgbClr val="13426B"/>
                </a:solidFill>
                <a:latin typeface="Arial"/>
                <a:cs typeface="Arial"/>
              </a:rPr>
              <a:t>R: 64 G: 58 B: 96</a:t>
            </a:r>
          </a:p>
        </p:txBody>
      </p:sp>
      <p:sp>
        <p:nvSpPr>
          <p:cNvPr id="116" name="TextBox 115"/>
          <p:cNvSpPr txBox="1"/>
          <p:nvPr userDrawn="1"/>
        </p:nvSpPr>
        <p:spPr>
          <a:xfrm>
            <a:off x="7452891" y="4399934"/>
            <a:ext cx="1842906" cy="138499"/>
          </a:xfrm>
          <a:prstGeom prst="rect">
            <a:avLst/>
          </a:prstGeom>
          <a:noFill/>
        </p:spPr>
        <p:txBody>
          <a:bodyPr wrap="square" lIns="0" tIns="0" rIns="0" bIns="0" rtlCol="0" anchor="ctr" anchorCtr="0">
            <a:spAutoFit/>
          </a:bodyPr>
          <a:lstStyle/>
          <a:p>
            <a:pPr defTabSz="457122"/>
            <a:r>
              <a:rPr lang="en-GB" sz="900" dirty="0">
                <a:solidFill>
                  <a:srgbClr val="13426B"/>
                </a:solidFill>
                <a:latin typeface="Arial"/>
                <a:cs typeface="Arial"/>
              </a:rPr>
              <a:t>Tenth Colour</a:t>
            </a:r>
          </a:p>
        </p:txBody>
      </p:sp>
      <p:sp>
        <p:nvSpPr>
          <p:cNvPr id="117" name="TextBox 116"/>
          <p:cNvSpPr txBox="1"/>
          <p:nvPr userDrawn="1"/>
        </p:nvSpPr>
        <p:spPr>
          <a:xfrm>
            <a:off x="7452891" y="4543355"/>
            <a:ext cx="1842906" cy="123111"/>
          </a:xfrm>
          <a:prstGeom prst="rect">
            <a:avLst/>
          </a:prstGeom>
          <a:noFill/>
        </p:spPr>
        <p:txBody>
          <a:bodyPr wrap="square" lIns="0" tIns="0" rIns="0" bIns="0" rtlCol="0" anchor="ctr" anchorCtr="0">
            <a:spAutoFit/>
          </a:bodyPr>
          <a:lstStyle/>
          <a:p>
            <a:pPr defTabSz="457122"/>
            <a:r>
              <a:rPr lang="en-GB" sz="800" dirty="0">
                <a:solidFill>
                  <a:srgbClr val="13426B"/>
                </a:solidFill>
                <a:latin typeface="Arial"/>
                <a:cs typeface="Arial"/>
              </a:rPr>
              <a:t>R: 65 G: 116 B: 141</a:t>
            </a:r>
          </a:p>
        </p:txBody>
      </p:sp>
      <p:sp>
        <p:nvSpPr>
          <p:cNvPr id="119" name="TextBox 118"/>
          <p:cNvSpPr txBox="1"/>
          <p:nvPr userDrawn="1"/>
        </p:nvSpPr>
        <p:spPr>
          <a:xfrm>
            <a:off x="7241438" y="5025229"/>
            <a:ext cx="1842906" cy="430887"/>
          </a:xfrm>
          <a:prstGeom prst="rect">
            <a:avLst/>
          </a:prstGeom>
          <a:noFill/>
        </p:spPr>
        <p:txBody>
          <a:bodyPr wrap="square" rtlCol="0">
            <a:spAutoFit/>
          </a:bodyPr>
          <a:lstStyle/>
          <a:p>
            <a:pPr defTabSz="457122"/>
            <a:r>
              <a:rPr lang="en-GB" sz="1100" dirty="0">
                <a:solidFill>
                  <a:srgbClr val="13426B"/>
                </a:solidFill>
                <a:latin typeface="Arial"/>
                <a:cs typeface="Arial"/>
              </a:rPr>
              <a:t>Larger area as HKEX blue, line as HKEX red</a:t>
            </a:r>
          </a:p>
        </p:txBody>
      </p:sp>
      <p:cxnSp>
        <p:nvCxnSpPr>
          <p:cNvPr id="120" name="Straight Connector 119"/>
          <p:cNvCxnSpPr/>
          <p:nvPr userDrawn="1"/>
        </p:nvCxnSpPr>
        <p:spPr>
          <a:xfrm>
            <a:off x="7004434" y="5230836"/>
            <a:ext cx="234169"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graphicFrame>
        <p:nvGraphicFramePr>
          <p:cNvPr id="51" name="Chart 50"/>
          <p:cNvGraphicFramePr>
            <a:graphicFrameLocks/>
          </p:cNvGraphicFramePr>
          <p:nvPr userDrawn="1">
            <p:extLst>
              <p:ext uri="{D42A27DB-BD31-4B8C-83A1-F6EECF244321}">
                <p14:modId xmlns:p14="http://schemas.microsoft.com/office/powerpoint/2010/main" val="3177317759"/>
              </p:ext>
            </p:extLst>
          </p:nvPr>
        </p:nvGraphicFramePr>
        <p:xfrm>
          <a:off x="4072853" y="4486476"/>
          <a:ext cx="2902167" cy="169043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985813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8151" y="41277"/>
            <a:ext cx="6969369" cy="1095375"/>
          </a:xfrm>
          <a:prstGeom prst="rect">
            <a:avLst/>
          </a:prstGeom>
        </p:spPr>
        <p:txBody>
          <a:bodyPr/>
          <a:lstStyle/>
          <a:p>
            <a:r>
              <a:rPr lang="en-US" altLang="zh-HK" smtClean="0"/>
              <a:t>Click to edit Master title style</a:t>
            </a:r>
            <a:endParaRPr lang="zh-HK" altLang="en-US"/>
          </a:p>
        </p:txBody>
      </p:sp>
      <p:sp>
        <p:nvSpPr>
          <p:cNvPr id="3" name="Content Placeholder 2"/>
          <p:cNvSpPr>
            <a:spLocks noGrp="1"/>
          </p:cNvSpPr>
          <p:nvPr>
            <p:ph idx="1"/>
          </p:nvPr>
        </p:nvSpPr>
        <p:spPr>
          <a:xfrm>
            <a:off x="438150" y="1600203"/>
            <a:ext cx="8269165" cy="4525963"/>
          </a:xfrm>
          <a:prstGeom prst="rect">
            <a:avLst/>
          </a:prstGeom>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Rectangle 6"/>
          <p:cNvSpPr>
            <a:spLocks noGrp="1" noChangeArrowheads="1"/>
          </p:cNvSpPr>
          <p:nvPr>
            <p:ph type="sldNum" sz="quarter" idx="10"/>
          </p:nvPr>
        </p:nvSpPr>
        <p:spPr>
          <a:xfrm>
            <a:off x="6944458" y="6619878"/>
            <a:ext cx="2133600" cy="250825"/>
          </a:xfrm>
          <a:prstGeom prst="rect">
            <a:avLst/>
          </a:prstGeom>
          <a:ln/>
        </p:spPr>
        <p:txBody>
          <a:bodyPr/>
          <a:lstStyle>
            <a:lvl1pPr>
              <a:defRPr/>
            </a:lvl1pPr>
          </a:lstStyle>
          <a:p>
            <a:pPr defTabSz="457122">
              <a:defRPr/>
            </a:pPr>
            <a:r>
              <a:rPr lang="en-US" altLang="zh-HK" dirty="0" smtClean="0">
                <a:solidFill>
                  <a:srgbClr val="000000"/>
                </a:solidFill>
              </a:rPr>
              <a:t> </a:t>
            </a:r>
            <a:fld id="{8700A3C5-F212-4674-BEB3-4A66FE884C01}" type="slidenum">
              <a:rPr lang="en-US" altLang="zh-HK" smtClean="0">
                <a:solidFill>
                  <a:srgbClr val="000000"/>
                </a:solidFill>
              </a:rPr>
              <a:pPr defTabSz="457122">
                <a:defRPr/>
              </a:pPr>
              <a:t>‹#›</a:t>
            </a:fld>
            <a:endParaRPr lang="en-US" altLang="zh-HK" dirty="0">
              <a:solidFill>
                <a:srgbClr val="000000"/>
              </a:solidFill>
            </a:endParaRPr>
          </a:p>
        </p:txBody>
      </p:sp>
    </p:spTree>
    <p:extLst>
      <p:ext uri="{BB962C8B-B14F-4D97-AF65-F5344CB8AC3E}">
        <p14:creationId xmlns:p14="http://schemas.microsoft.com/office/powerpoint/2010/main" val="168324877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Content Slide 2">
    <p:spTree>
      <p:nvGrpSpPr>
        <p:cNvPr id="1" name=""/>
        <p:cNvGrpSpPr/>
        <p:nvPr/>
      </p:nvGrpSpPr>
      <p:grpSpPr>
        <a:xfrm>
          <a:off x="0" y="0"/>
          <a:ext cx="0" cy="0"/>
          <a:chOff x="0" y="0"/>
          <a:chExt cx="0" cy="0"/>
        </a:xfrm>
      </p:grpSpPr>
      <p:sp>
        <p:nvSpPr>
          <p:cNvPr id="16" name="Content Placeholder 2"/>
          <p:cNvSpPr>
            <a:spLocks noGrp="1"/>
          </p:cNvSpPr>
          <p:nvPr>
            <p:ph sz="half" idx="18" hasCustomPrompt="1"/>
          </p:nvPr>
        </p:nvSpPr>
        <p:spPr>
          <a:xfrm>
            <a:off x="767862" y="1178895"/>
            <a:ext cx="7817301" cy="4651924"/>
          </a:xfrm>
          <a:prstGeom prst="rect">
            <a:avLst/>
          </a:prstGeom>
        </p:spPr>
        <p:txBody>
          <a:bodyPr wrap="square" lIns="0" tIns="0" rIns="0" bIns="0" numCol="1" spcCol="0" anchor="t" anchorCtr="0">
            <a:noAutofit/>
          </a:bodyPr>
          <a:lstStyle>
            <a:lvl1pPr marL="450005" marR="0" indent="-450005" algn="l" defTabSz="457122" rtl="0" eaLnBrk="1" fontAlgn="auto" latinLnBrk="0" hangingPunct="1">
              <a:lnSpc>
                <a:spcPts val="1817"/>
              </a:lnSpc>
              <a:spcBef>
                <a:spcPts val="2181"/>
              </a:spcBef>
              <a:spcAft>
                <a:spcPts val="0"/>
              </a:spcAft>
              <a:buClrTx/>
              <a:buSzTx/>
              <a:buFont typeface="+mj-lt"/>
              <a:buAutoNum type="arabicPeriod"/>
              <a:tabLst/>
              <a:defRPr sz="1700" baseline="0">
                <a:solidFill>
                  <a:schemeClr val="tx2"/>
                </a:solidFill>
                <a:latin typeface="+mj-lt"/>
                <a:ea typeface="+mn-ea"/>
              </a:defRPr>
            </a:lvl1pPr>
            <a:lvl2pPr marL="457122" indent="0">
              <a:buFontTx/>
              <a:buNone/>
              <a:defRPr sz="1000" baseline="0">
                <a:solidFill>
                  <a:srgbClr val="004695"/>
                </a:solidFill>
                <a:latin typeface="Arial"/>
              </a:defRPr>
            </a:lvl2pPr>
            <a:lvl3pPr marL="914244" indent="0">
              <a:buFontTx/>
              <a:buNone/>
              <a:defRPr sz="1000" baseline="0">
                <a:solidFill>
                  <a:srgbClr val="004695"/>
                </a:solidFill>
                <a:latin typeface="Arial"/>
              </a:defRPr>
            </a:lvl3pPr>
            <a:lvl4pPr marL="1371365" indent="0">
              <a:buFontTx/>
              <a:buNone/>
              <a:defRPr sz="1000" baseline="0">
                <a:solidFill>
                  <a:srgbClr val="004695"/>
                </a:solidFill>
                <a:latin typeface="Arial"/>
              </a:defRPr>
            </a:lvl4pPr>
            <a:lvl5pPr marL="1828487" indent="0">
              <a:buFontTx/>
              <a:buNone/>
              <a:defRPr sz="1000" baseline="0">
                <a:solidFill>
                  <a:srgbClr val="004695"/>
                </a:solidFill>
                <a:latin typeface="Arial"/>
              </a:defRPr>
            </a:lvl5pPr>
            <a:lvl6pPr>
              <a:defRPr sz="1800"/>
            </a:lvl6pPr>
            <a:lvl7pPr>
              <a:defRPr sz="1800"/>
            </a:lvl7pPr>
            <a:lvl8pPr>
              <a:defRPr sz="1800"/>
            </a:lvl8pPr>
            <a:lvl9pPr>
              <a:defRPr sz="1800"/>
            </a:lvl9pPr>
          </a:lstStyle>
          <a:p>
            <a:pPr lvl="0"/>
            <a:r>
              <a:rPr lang="en-US" dirty="0" smtClean="0"/>
              <a:t>Bullet points set in Regular 17 </a:t>
            </a:r>
            <a:r>
              <a:rPr lang="en-US" dirty="0" err="1" smtClean="0"/>
              <a:t>pt</a:t>
            </a:r>
            <a:endParaRPr lang="en-US" dirty="0" smtClean="0"/>
          </a:p>
          <a:p>
            <a:pPr lvl="0"/>
            <a:r>
              <a:rPr lang="en-US" dirty="0" err="1" smtClean="0"/>
              <a:t>Caborumque</a:t>
            </a:r>
            <a:r>
              <a:rPr lang="en-US" dirty="0" smtClean="0"/>
              <a:t> </a:t>
            </a:r>
            <a:r>
              <a:rPr lang="en-US" dirty="0" err="1" smtClean="0"/>
              <a:t>reratur</a:t>
            </a:r>
            <a:r>
              <a:rPr lang="en-US" dirty="0" smtClean="0"/>
              <a:t>? </a:t>
            </a:r>
          </a:p>
          <a:p>
            <a:pPr lvl="0"/>
            <a:r>
              <a:rPr lang="en-US" dirty="0" smtClean="0"/>
              <a:t>At </a:t>
            </a:r>
            <a:r>
              <a:rPr lang="en-US" dirty="0" err="1" smtClean="0"/>
              <a:t>ipit</a:t>
            </a:r>
            <a:r>
              <a:rPr lang="en-US" dirty="0" smtClean="0"/>
              <a:t> </a:t>
            </a:r>
            <a:r>
              <a:rPr lang="en-US" dirty="0" err="1" smtClean="0"/>
              <a:t>omnis</a:t>
            </a:r>
            <a:r>
              <a:rPr lang="en-US" dirty="0" smtClean="0"/>
              <a:t> </a:t>
            </a:r>
            <a:r>
              <a:rPr lang="en-US" dirty="0" err="1" smtClean="0"/>
              <a:t>sam</a:t>
            </a:r>
            <a:r>
              <a:rPr lang="en-US" dirty="0" smtClean="0"/>
              <a:t> </a:t>
            </a:r>
            <a:r>
              <a:rPr lang="en-US" dirty="0" err="1" smtClean="0"/>
              <a:t>laborum</a:t>
            </a:r>
            <a:r>
              <a:rPr lang="en-US" dirty="0" smtClean="0"/>
              <a:t> </a:t>
            </a:r>
            <a:r>
              <a:rPr lang="en-US" dirty="0" err="1" smtClean="0"/>
              <a:t>essenditi</a:t>
            </a:r>
            <a:r>
              <a:rPr lang="en-US" dirty="0" smtClean="0"/>
              <a:t> </a:t>
            </a:r>
            <a:r>
              <a:rPr lang="en-US" dirty="0" err="1" smtClean="0"/>
              <a:t>cust</a:t>
            </a:r>
            <a:endParaRPr lang="en-US" dirty="0" smtClean="0"/>
          </a:p>
          <a:p>
            <a:pPr lvl="0"/>
            <a:r>
              <a:rPr lang="en-US" dirty="0" smtClean="0"/>
              <a:t>Sam </a:t>
            </a:r>
            <a:r>
              <a:rPr lang="en-US" dirty="0" err="1" smtClean="0"/>
              <a:t>natio</a:t>
            </a:r>
            <a:r>
              <a:rPr lang="en-US" dirty="0" smtClean="0"/>
              <a:t> </a:t>
            </a:r>
            <a:r>
              <a:rPr lang="en-US" dirty="0" err="1" smtClean="0"/>
              <a:t>vit</a:t>
            </a:r>
            <a:r>
              <a:rPr lang="en-US" dirty="0" smtClean="0"/>
              <a:t> </a:t>
            </a:r>
            <a:r>
              <a:rPr lang="en-US" dirty="0" err="1" smtClean="0"/>
              <a:t>quas</a:t>
            </a:r>
            <a:r>
              <a:rPr lang="en-US" dirty="0" smtClean="0"/>
              <a:t> </a:t>
            </a:r>
            <a:r>
              <a:rPr lang="en-US" dirty="0" err="1" smtClean="0"/>
              <a:t>moluptatum</a:t>
            </a:r>
            <a:r>
              <a:rPr lang="en-US" dirty="0" smtClean="0"/>
              <a:t>, as </a:t>
            </a:r>
            <a:r>
              <a:rPr lang="en-US" dirty="0" err="1" smtClean="0"/>
              <a:t>molupti</a:t>
            </a:r>
            <a:r>
              <a:rPr lang="en-US" dirty="0" smtClean="0"/>
              <a:t> </a:t>
            </a:r>
            <a:r>
              <a:rPr lang="en-US" dirty="0" err="1" smtClean="0"/>
              <a:t>bustibus</a:t>
            </a:r>
            <a:endParaRPr lang="en-US" dirty="0" smtClean="0"/>
          </a:p>
        </p:txBody>
      </p:sp>
      <p:sp>
        <p:nvSpPr>
          <p:cNvPr id="7" name="Text Placeholder 23"/>
          <p:cNvSpPr>
            <a:spLocks noGrp="1"/>
          </p:cNvSpPr>
          <p:nvPr>
            <p:ph type="body" sz="quarter" idx="19" hasCustomPrompt="1"/>
          </p:nvPr>
        </p:nvSpPr>
        <p:spPr>
          <a:xfrm>
            <a:off x="767860" y="6131365"/>
            <a:ext cx="7482164" cy="395726"/>
          </a:xfrm>
          <a:prstGeom prst="rect">
            <a:avLst/>
          </a:prstGeom>
        </p:spPr>
        <p:txBody>
          <a:bodyPr vert="horz" lIns="0" tIns="0" rIns="0" bIns="0" numCol="1" anchor="t" anchorCtr="0"/>
          <a:lstStyle>
            <a:lvl1pPr marL="0" indent="0">
              <a:spcBef>
                <a:spcPts val="0"/>
              </a:spcBef>
              <a:buFont typeface="Arial" panose="020B0604020202020204" pitchFamily="34" charset="0"/>
              <a:buNone/>
              <a:defRPr sz="700" baseline="0">
                <a:solidFill>
                  <a:schemeClr val="tx2"/>
                </a:solidFill>
                <a:latin typeface="+mj-lt"/>
                <a:ea typeface="+mn-ea"/>
              </a:defRPr>
            </a:lvl1pPr>
            <a:lvl2pPr marL="0" indent="0">
              <a:spcBef>
                <a:spcPts val="0"/>
              </a:spcBef>
              <a:buFont typeface="Arial" panose="020B0604020202020204" pitchFamily="34" charset="0"/>
              <a:buNone/>
              <a:defRPr sz="700" baseline="0">
                <a:solidFill>
                  <a:schemeClr val="tx2"/>
                </a:solidFill>
              </a:defRPr>
            </a:lvl2pPr>
          </a:lstStyle>
          <a:p>
            <a:r>
              <a:rPr lang="en-US" dirty="0" smtClean="0"/>
              <a:t>1 - Foot notes, Sources</a:t>
            </a:r>
          </a:p>
          <a:p>
            <a:r>
              <a:rPr lang="en-US" dirty="0" err="1" smtClean="0"/>
              <a:t>Omniatis</a:t>
            </a:r>
            <a:r>
              <a:rPr lang="en-US" dirty="0" smtClean="0"/>
              <a:t> </a:t>
            </a:r>
            <a:r>
              <a:rPr lang="en-US" dirty="0" err="1" smtClean="0"/>
              <a:t>dolum</a:t>
            </a:r>
            <a:r>
              <a:rPr lang="en-US" dirty="0" smtClean="0"/>
              <a:t> </a:t>
            </a:r>
            <a:r>
              <a:rPr lang="en-US" dirty="0" err="1" smtClean="0"/>
              <a:t>inimus</a:t>
            </a:r>
            <a:r>
              <a:rPr lang="en-US" dirty="0" smtClean="0"/>
              <a:t> </a:t>
            </a:r>
            <a:r>
              <a:rPr lang="en-US" dirty="0" err="1" smtClean="0"/>
              <a:t>exerum</a:t>
            </a:r>
            <a:r>
              <a:rPr lang="en-US" dirty="0" smtClean="0"/>
              <a:t> </a:t>
            </a:r>
            <a:r>
              <a:rPr lang="en-US" dirty="0" err="1" smtClean="0"/>
              <a:t>unt</a:t>
            </a:r>
            <a:endParaRPr lang="en-US" dirty="0" smtClean="0"/>
          </a:p>
          <a:p>
            <a:r>
              <a:rPr lang="en-US" dirty="0" err="1" smtClean="0"/>
              <a:t>doluptatem</a:t>
            </a:r>
            <a:r>
              <a:rPr lang="en-US" dirty="0" smtClean="0"/>
              <a:t> </a:t>
            </a:r>
            <a:r>
              <a:rPr lang="en-US" dirty="0" err="1" smtClean="0"/>
              <a:t>eossimus</a:t>
            </a:r>
            <a:r>
              <a:rPr lang="en-US" dirty="0" smtClean="0"/>
              <a:t>. </a:t>
            </a:r>
          </a:p>
          <a:p>
            <a:pPr lvl="1"/>
            <a:endParaRPr lang="en-US" dirty="0"/>
          </a:p>
        </p:txBody>
      </p:sp>
      <p:sp>
        <p:nvSpPr>
          <p:cNvPr id="9" name="Text Placeholder 2"/>
          <p:cNvSpPr>
            <a:spLocks noGrp="1"/>
          </p:cNvSpPr>
          <p:nvPr>
            <p:ph type="body" idx="14" hasCustomPrompt="1"/>
          </p:nvPr>
        </p:nvSpPr>
        <p:spPr>
          <a:xfrm>
            <a:off x="767862" y="342683"/>
            <a:ext cx="7817301" cy="657702"/>
          </a:xfrm>
          <a:prstGeom prst="rect">
            <a:avLst/>
          </a:prstGeom>
        </p:spPr>
        <p:txBody>
          <a:bodyPr wrap="square" lIns="0" tIns="0" rIns="0" bIns="0" anchor="t" anchorCtr="0">
            <a:noAutofit/>
          </a:bodyPr>
          <a:lstStyle>
            <a:lvl1pPr marL="0" indent="0">
              <a:spcBef>
                <a:spcPts val="0"/>
              </a:spcBef>
              <a:buFont typeface="Arial" panose="020B0604020202020204" pitchFamily="34" charset="0"/>
              <a:buNone/>
              <a:defRPr sz="1800" baseline="0">
                <a:solidFill>
                  <a:srgbClr val="EF4956"/>
                </a:solidFill>
                <a:latin typeface="+mj-lt"/>
                <a:ea typeface="+mn-ea"/>
              </a:defRPr>
            </a:lvl1pPr>
            <a:lvl2pPr marL="457122" indent="0">
              <a:buNone/>
              <a:defRPr sz="1800">
                <a:solidFill>
                  <a:schemeClr val="tx1">
                    <a:tint val="75000"/>
                  </a:schemeClr>
                </a:solidFill>
              </a:defRPr>
            </a:lvl2pPr>
            <a:lvl3pPr marL="914244" indent="0">
              <a:buNone/>
              <a:defRPr sz="1600">
                <a:solidFill>
                  <a:schemeClr val="tx1">
                    <a:tint val="75000"/>
                  </a:schemeClr>
                </a:solidFill>
              </a:defRPr>
            </a:lvl3pPr>
            <a:lvl4pPr marL="1371365" indent="0">
              <a:buNone/>
              <a:defRPr sz="1400">
                <a:solidFill>
                  <a:schemeClr val="tx1">
                    <a:tint val="75000"/>
                  </a:schemeClr>
                </a:solidFill>
              </a:defRPr>
            </a:lvl4pPr>
            <a:lvl5pPr marL="1828487" indent="0">
              <a:buNone/>
              <a:defRPr sz="1400">
                <a:solidFill>
                  <a:schemeClr val="tx1">
                    <a:tint val="75000"/>
                  </a:schemeClr>
                </a:solidFill>
              </a:defRPr>
            </a:lvl5pPr>
            <a:lvl6pPr marL="2285609" indent="0">
              <a:buNone/>
              <a:defRPr sz="1400">
                <a:solidFill>
                  <a:schemeClr val="tx1">
                    <a:tint val="75000"/>
                  </a:schemeClr>
                </a:solidFill>
              </a:defRPr>
            </a:lvl6pPr>
            <a:lvl7pPr marL="2742731" indent="0">
              <a:buNone/>
              <a:defRPr sz="1400">
                <a:solidFill>
                  <a:schemeClr val="tx1">
                    <a:tint val="75000"/>
                  </a:schemeClr>
                </a:solidFill>
              </a:defRPr>
            </a:lvl7pPr>
            <a:lvl8pPr marL="3199853" indent="0">
              <a:buNone/>
              <a:defRPr sz="1400">
                <a:solidFill>
                  <a:schemeClr val="tx1">
                    <a:tint val="75000"/>
                  </a:schemeClr>
                </a:solidFill>
              </a:defRPr>
            </a:lvl8pPr>
            <a:lvl9pPr marL="3656974" indent="0">
              <a:buNone/>
              <a:defRPr sz="1400">
                <a:solidFill>
                  <a:schemeClr val="tx1">
                    <a:tint val="75000"/>
                  </a:schemeClr>
                </a:solidFill>
              </a:defRPr>
            </a:lvl9pPr>
          </a:lstStyle>
          <a:p>
            <a:pPr lvl="0"/>
            <a:r>
              <a:rPr lang="en-US" dirty="0" smtClean="0"/>
              <a:t>Slide title set in Regular, 18pt                                                                                        on two lines</a:t>
            </a:r>
          </a:p>
        </p:txBody>
      </p:sp>
      <p:cxnSp>
        <p:nvCxnSpPr>
          <p:cNvPr id="8" name="Straight Connector 7"/>
          <p:cNvCxnSpPr/>
          <p:nvPr userDrawn="1"/>
        </p:nvCxnSpPr>
        <p:spPr>
          <a:xfrm>
            <a:off x="767862"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5"/>
          <p:cNvSpPr txBox="1">
            <a:spLocks/>
          </p:cNvSpPr>
          <p:nvPr userDrawn="1"/>
        </p:nvSpPr>
        <p:spPr>
          <a:xfrm>
            <a:off x="7815560" y="644715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Tree>
    <p:extLst>
      <p:ext uri="{BB962C8B-B14F-4D97-AF65-F5344CB8AC3E}">
        <p14:creationId xmlns:p14="http://schemas.microsoft.com/office/powerpoint/2010/main" val="270719311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7_Content Slide 2">
    <p:spTree>
      <p:nvGrpSpPr>
        <p:cNvPr id="1" name=""/>
        <p:cNvGrpSpPr/>
        <p:nvPr/>
      </p:nvGrpSpPr>
      <p:grpSpPr>
        <a:xfrm>
          <a:off x="0" y="0"/>
          <a:ext cx="0" cy="0"/>
          <a:chOff x="0" y="0"/>
          <a:chExt cx="0" cy="0"/>
        </a:xfrm>
      </p:grpSpPr>
      <p:sp>
        <p:nvSpPr>
          <p:cNvPr id="16" name="Content Placeholder 2"/>
          <p:cNvSpPr>
            <a:spLocks noGrp="1"/>
          </p:cNvSpPr>
          <p:nvPr>
            <p:ph sz="half" idx="18" hasCustomPrompt="1"/>
          </p:nvPr>
        </p:nvSpPr>
        <p:spPr>
          <a:xfrm>
            <a:off x="767862" y="1178895"/>
            <a:ext cx="7817301" cy="4651924"/>
          </a:xfrm>
          <a:prstGeom prst="rect">
            <a:avLst/>
          </a:prstGeom>
        </p:spPr>
        <p:txBody>
          <a:bodyPr wrap="square" lIns="0" tIns="0" rIns="0" bIns="0" numCol="1" spcCol="0" anchor="t" anchorCtr="0">
            <a:noAutofit/>
          </a:bodyPr>
          <a:lstStyle>
            <a:lvl1pPr marL="450005" marR="0" indent="-450005" algn="l" defTabSz="457122" rtl="0" eaLnBrk="1" fontAlgn="auto" latinLnBrk="0" hangingPunct="1">
              <a:lnSpc>
                <a:spcPts val="1817"/>
              </a:lnSpc>
              <a:spcBef>
                <a:spcPts val="2181"/>
              </a:spcBef>
              <a:spcAft>
                <a:spcPts val="0"/>
              </a:spcAft>
              <a:buClrTx/>
              <a:buSzTx/>
              <a:buFont typeface="+mj-lt"/>
              <a:buAutoNum type="arabicPeriod"/>
              <a:tabLst/>
              <a:defRPr sz="1700" baseline="0">
                <a:solidFill>
                  <a:schemeClr val="tx2"/>
                </a:solidFill>
                <a:latin typeface="+mj-lt"/>
                <a:ea typeface="+mn-ea"/>
              </a:defRPr>
            </a:lvl1pPr>
            <a:lvl2pPr marL="457122" indent="0">
              <a:buFontTx/>
              <a:buNone/>
              <a:defRPr sz="1000" baseline="0">
                <a:solidFill>
                  <a:srgbClr val="004695"/>
                </a:solidFill>
                <a:latin typeface="Arial"/>
              </a:defRPr>
            </a:lvl2pPr>
            <a:lvl3pPr marL="914244" indent="0">
              <a:buFontTx/>
              <a:buNone/>
              <a:defRPr sz="1000" baseline="0">
                <a:solidFill>
                  <a:srgbClr val="004695"/>
                </a:solidFill>
                <a:latin typeface="Arial"/>
              </a:defRPr>
            </a:lvl3pPr>
            <a:lvl4pPr marL="1371365" indent="0">
              <a:buFontTx/>
              <a:buNone/>
              <a:defRPr sz="1000" baseline="0">
                <a:solidFill>
                  <a:srgbClr val="004695"/>
                </a:solidFill>
                <a:latin typeface="Arial"/>
              </a:defRPr>
            </a:lvl4pPr>
            <a:lvl5pPr marL="1828487" indent="0">
              <a:buFontTx/>
              <a:buNone/>
              <a:defRPr sz="1000" baseline="0">
                <a:solidFill>
                  <a:srgbClr val="004695"/>
                </a:solidFill>
                <a:latin typeface="Arial"/>
              </a:defRPr>
            </a:lvl5pPr>
            <a:lvl6pPr>
              <a:defRPr sz="1800"/>
            </a:lvl6pPr>
            <a:lvl7pPr>
              <a:defRPr sz="1800"/>
            </a:lvl7pPr>
            <a:lvl8pPr>
              <a:defRPr sz="1800"/>
            </a:lvl8pPr>
            <a:lvl9pPr>
              <a:defRPr sz="1800"/>
            </a:lvl9pPr>
          </a:lstStyle>
          <a:p>
            <a:pPr lvl="0"/>
            <a:r>
              <a:rPr lang="en-US" dirty="0" smtClean="0"/>
              <a:t>Bullet points set in Regular 17 </a:t>
            </a:r>
            <a:r>
              <a:rPr lang="en-US" dirty="0" err="1" smtClean="0"/>
              <a:t>pt</a:t>
            </a:r>
            <a:endParaRPr lang="en-US" dirty="0" smtClean="0"/>
          </a:p>
          <a:p>
            <a:pPr lvl="0"/>
            <a:r>
              <a:rPr lang="en-US" dirty="0" err="1" smtClean="0"/>
              <a:t>Caborumque</a:t>
            </a:r>
            <a:r>
              <a:rPr lang="en-US" dirty="0" smtClean="0"/>
              <a:t> </a:t>
            </a:r>
            <a:r>
              <a:rPr lang="en-US" dirty="0" err="1" smtClean="0"/>
              <a:t>reratur</a:t>
            </a:r>
            <a:r>
              <a:rPr lang="en-US" dirty="0" smtClean="0"/>
              <a:t>? </a:t>
            </a:r>
          </a:p>
          <a:p>
            <a:pPr lvl="0"/>
            <a:r>
              <a:rPr lang="en-US" dirty="0" smtClean="0"/>
              <a:t>At </a:t>
            </a:r>
            <a:r>
              <a:rPr lang="en-US" dirty="0" err="1" smtClean="0"/>
              <a:t>ipit</a:t>
            </a:r>
            <a:r>
              <a:rPr lang="en-US" dirty="0" smtClean="0"/>
              <a:t> </a:t>
            </a:r>
            <a:r>
              <a:rPr lang="en-US" dirty="0" err="1" smtClean="0"/>
              <a:t>omnis</a:t>
            </a:r>
            <a:r>
              <a:rPr lang="en-US" dirty="0" smtClean="0"/>
              <a:t> </a:t>
            </a:r>
            <a:r>
              <a:rPr lang="en-US" dirty="0" err="1" smtClean="0"/>
              <a:t>sam</a:t>
            </a:r>
            <a:r>
              <a:rPr lang="en-US" dirty="0" smtClean="0"/>
              <a:t> </a:t>
            </a:r>
            <a:r>
              <a:rPr lang="en-US" dirty="0" err="1" smtClean="0"/>
              <a:t>laborum</a:t>
            </a:r>
            <a:r>
              <a:rPr lang="en-US" dirty="0" smtClean="0"/>
              <a:t> </a:t>
            </a:r>
            <a:r>
              <a:rPr lang="en-US" dirty="0" err="1" smtClean="0"/>
              <a:t>essenditi</a:t>
            </a:r>
            <a:r>
              <a:rPr lang="en-US" dirty="0" smtClean="0"/>
              <a:t> </a:t>
            </a:r>
            <a:r>
              <a:rPr lang="en-US" dirty="0" err="1" smtClean="0"/>
              <a:t>cust</a:t>
            </a:r>
            <a:endParaRPr lang="en-US" dirty="0" smtClean="0"/>
          </a:p>
          <a:p>
            <a:pPr lvl="0"/>
            <a:r>
              <a:rPr lang="en-US" dirty="0" smtClean="0"/>
              <a:t>Sam </a:t>
            </a:r>
            <a:r>
              <a:rPr lang="en-US" dirty="0" err="1" smtClean="0"/>
              <a:t>natio</a:t>
            </a:r>
            <a:r>
              <a:rPr lang="en-US" dirty="0" smtClean="0"/>
              <a:t> </a:t>
            </a:r>
            <a:r>
              <a:rPr lang="en-US" dirty="0" err="1" smtClean="0"/>
              <a:t>vit</a:t>
            </a:r>
            <a:r>
              <a:rPr lang="en-US" dirty="0" smtClean="0"/>
              <a:t> </a:t>
            </a:r>
            <a:r>
              <a:rPr lang="en-US" dirty="0" err="1" smtClean="0"/>
              <a:t>quas</a:t>
            </a:r>
            <a:r>
              <a:rPr lang="en-US" dirty="0" smtClean="0"/>
              <a:t> </a:t>
            </a:r>
            <a:r>
              <a:rPr lang="en-US" dirty="0" err="1" smtClean="0"/>
              <a:t>moluptatum</a:t>
            </a:r>
            <a:r>
              <a:rPr lang="en-US" dirty="0" smtClean="0"/>
              <a:t>, as </a:t>
            </a:r>
            <a:r>
              <a:rPr lang="en-US" dirty="0" err="1" smtClean="0"/>
              <a:t>molupti</a:t>
            </a:r>
            <a:r>
              <a:rPr lang="en-US" dirty="0" smtClean="0"/>
              <a:t> </a:t>
            </a:r>
            <a:r>
              <a:rPr lang="en-US" dirty="0" err="1" smtClean="0"/>
              <a:t>bustibus</a:t>
            </a:r>
            <a:endParaRPr lang="en-US" dirty="0" smtClean="0"/>
          </a:p>
        </p:txBody>
      </p:sp>
      <p:sp>
        <p:nvSpPr>
          <p:cNvPr id="7" name="Text Placeholder 23"/>
          <p:cNvSpPr>
            <a:spLocks noGrp="1"/>
          </p:cNvSpPr>
          <p:nvPr>
            <p:ph type="body" sz="quarter" idx="19" hasCustomPrompt="1"/>
          </p:nvPr>
        </p:nvSpPr>
        <p:spPr>
          <a:xfrm>
            <a:off x="767860" y="6131365"/>
            <a:ext cx="7482164" cy="395726"/>
          </a:xfrm>
          <a:prstGeom prst="rect">
            <a:avLst/>
          </a:prstGeom>
        </p:spPr>
        <p:txBody>
          <a:bodyPr vert="horz" lIns="0" tIns="0" rIns="0" bIns="0" numCol="1" anchor="t" anchorCtr="0"/>
          <a:lstStyle>
            <a:lvl1pPr marL="0" indent="0">
              <a:spcBef>
                <a:spcPts val="0"/>
              </a:spcBef>
              <a:buFont typeface="Arial" panose="020B0604020202020204" pitchFamily="34" charset="0"/>
              <a:buNone/>
              <a:defRPr sz="700" baseline="0">
                <a:solidFill>
                  <a:schemeClr val="tx2"/>
                </a:solidFill>
                <a:latin typeface="+mj-lt"/>
                <a:ea typeface="+mn-ea"/>
              </a:defRPr>
            </a:lvl1pPr>
            <a:lvl2pPr marL="0" indent="0">
              <a:spcBef>
                <a:spcPts val="0"/>
              </a:spcBef>
              <a:buFont typeface="Arial" panose="020B0604020202020204" pitchFamily="34" charset="0"/>
              <a:buNone/>
              <a:defRPr sz="700" baseline="0">
                <a:solidFill>
                  <a:schemeClr val="tx2"/>
                </a:solidFill>
              </a:defRPr>
            </a:lvl2pPr>
          </a:lstStyle>
          <a:p>
            <a:r>
              <a:rPr lang="en-US" dirty="0" smtClean="0"/>
              <a:t>1 - Foot notes, Sources</a:t>
            </a:r>
          </a:p>
          <a:p>
            <a:r>
              <a:rPr lang="en-US" dirty="0" err="1" smtClean="0"/>
              <a:t>Omniatis</a:t>
            </a:r>
            <a:r>
              <a:rPr lang="en-US" dirty="0" smtClean="0"/>
              <a:t> </a:t>
            </a:r>
            <a:r>
              <a:rPr lang="en-US" dirty="0" err="1" smtClean="0"/>
              <a:t>dolum</a:t>
            </a:r>
            <a:r>
              <a:rPr lang="en-US" dirty="0" smtClean="0"/>
              <a:t> </a:t>
            </a:r>
            <a:r>
              <a:rPr lang="en-US" dirty="0" err="1" smtClean="0"/>
              <a:t>inimus</a:t>
            </a:r>
            <a:r>
              <a:rPr lang="en-US" dirty="0" smtClean="0"/>
              <a:t> </a:t>
            </a:r>
            <a:r>
              <a:rPr lang="en-US" dirty="0" err="1" smtClean="0"/>
              <a:t>exerum</a:t>
            </a:r>
            <a:r>
              <a:rPr lang="en-US" dirty="0" smtClean="0"/>
              <a:t> </a:t>
            </a:r>
            <a:r>
              <a:rPr lang="en-US" dirty="0" err="1" smtClean="0"/>
              <a:t>unt</a:t>
            </a:r>
            <a:endParaRPr lang="en-US" dirty="0" smtClean="0"/>
          </a:p>
          <a:p>
            <a:r>
              <a:rPr lang="en-US" dirty="0" err="1" smtClean="0"/>
              <a:t>doluptatem</a:t>
            </a:r>
            <a:r>
              <a:rPr lang="en-US" dirty="0" smtClean="0"/>
              <a:t> </a:t>
            </a:r>
            <a:r>
              <a:rPr lang="en-US" dirty="0" err="1" smtClean="0"/>
              <a:t>eossimus</a:t>
            </a:r>
            <a:r>
              <a:rPr lang="en-US" dirty="0" smtClean="0"/>
              <a:t>. </a:t>
            </a:r>
          </a:p>
          <a:p>
            <a:pPr lvl="1"/>
            <a:endParaRPr lang="en-US" dirty="0"/>
          </a:p>
        </p:txBody>
      </p:sp>
      <p:sp>
        <p:nvSpPr>
          <p:cNvPr id="9" name="Text Placeholder 2"/>
          <p:cNvSpPr>
            <a:spLocks noGrp="1"/>
          </p:cNvSpPr>
          <p:nvPr>
            <p:ph type="body" idx="14" hasCustomPrompt="1"/>
          </p:nvPr>
        </p:nvSpPr>
        <p:spPr>
          <a:xfrm>
            <a:off x="767862" y="342683"/>
            <a:ext cx="7817301" cy="657702"/>
          </a:xfrm>
          <a:prstGeom prst="rect">
            <a:avLst/>
          </a:prstGeom>
        </p:spPr>
        <p:txBody>
          <a:bodyPr wrap="square" lIns="0" tIns="0" rIns="0" bIns="0" anchor="t" anchorCtr="0">
            <a:noAutofit/>
          </a:bodyPr>
          <a:lstStyle>
            <a:lvl1pPr marL="0" indent="0">
              <a:spcBef>
                <a:spcPts val="0"/>
              </a:spcBef>
              <a:buFont typeface="Arial" panose="020B0604020202020204" pitchFamily="34" charset="0"/>
              <a:buNone/>
              <a:defRPr sz="1800" baseline="0">
                <a:solidFill>
                  <a:srgbClr val="EF4956"/>
                </a:solidFill>
                <a:latin typeface="+mj-lt"/>
                <a:ea typeface="+mn-ea"/>
              </a:defRPr>
            </a:lvl1pPr>
            <a:lvl2pPr marL="457122" indent="0">
              <a:buNone/>
              <a:defRPr sz="1800">
                <a:solidFill>
                  <a:schemeClr val="tx1">
                    <a:tint val="75000"/>
                  </a:schemeClr>
                </a:solidFill>
              </a:defRPr>
            </a:lvl2pPr>
            <a:lvl3pPr marL="914244" indent="0">
              <a:buNone/>
              <a:defRPr sz="1600">
                <a:solidFill>
                  <a:schemeClr val="tx1">
                    <a:tint val="75000"/>
                  </a:schemeClr>
                </a:solidFill>
              </a:defRPr>
            </a:lvl3pPr>
            <a:lvl4pPr marL="1371365" indent="0">
              <a:buNone/>
              <a:defRPr sz="1400">
                <a:solidFill>
                  <a:schemeClr val="tx1">
                    <a:tint val="75000"/>
                  </a:schemeClr>
                </a:solidFill>
              </a:defRPr>
            </a:lvl4pPr>
            <a:lvl5pPr marL="1828487" indent="0">
              <a:buNone/>
              <a:defRPr sz="1400">
                <a:solidFill>
                  <a:schemeClr val="tx1">
                    <a:tint val="75000"/>
                  </a:schemeClr>
                </a:solidFill>
              </a:defRPr>
            </a:lvl5pPr>
            <a:lvl6pPr marL="2285609" indent="0">
              <a:buNone/>
              <a:defRPr sz="1400">
                <a:solidFill>
                  <a:schemeClr val="tx1">
                    <a:tint val="75000"/>
                  </a:schemeClr>
                </a:solidFill>
              </a:defRPr>
            </a:lvl6pPr>
            <a:lvl7pPr marL="2742731" indent="0">
              <a:buNone/>
              <a:defRPr sz="1400">
                <a:solidFill>
                  <a:schemeClr val="tx1">
                    <a:tint val="75000"/>
                  </a:schemeClr>
                </a:solidFill>
              </a:defRPr>
            </a:lvl7pPr>
            <a:lvl8pPr marL="3199853" indent="0">
              <a:buNone/>
              <a:defRPr sz="1400">
                <a:solidFill>
                  <a:schemeClr val="tx1">
                    <a:tint val="75000"/>
                  </a:schemeClr>
                </a:solidFill>
              </a:defRPr>
            </a:lvl8pPr>
            <a:lvl9pPr marL="3656974" indent="0">
              <a:buNone/>
              <a:defRPr sz="1400">
                <a:solidFill>
                  <a:schemeClr val="tx1">
                    <a:tint val="75000"/>
                  </a:schemeClr>
                </a:solidFill>
              </a:defRPr>
            </a:lvl9pPr>
          </a:lstStyle>
          <a:p>
            <a:pPr lvl="0"/>
            <a:r>
              <a:rPr lang="en-US" dirty="0" smtClean="0"/>
              <a:t>Slide title set in Regular, 18pt                                                                                        on two lines</a:t>
            </a:r>
          </a:p>
        </p:txBody>
      </p:sp>
      <p:cxnSp>
        <p:nvCxnSpPr>
          <p:cNvPr id="8" name="Straight Connector 7"/>
          <p:cNvCxnSpPr/>
          <p:nvPr userDrawn="1"/>
        </p:nvCxnSpPr>
        <p:spPr>
          <a:xfrm>
            <a:off x="767862"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5"/>
          <p:cNvSpPr txBox="1">
            <a:spLocks/>
          </p:cNvSpPr>
          <p:nvPr userDrawn="1"/>
        </p:nvSpPr>
        <p:spPr>
          <a:xfrm>
            <a:off x="7815560" y="644715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Tree>
    <p:extLst>
      <p:ext uri="{BB962C8B-B14F-4D97-AF65-F5344CB8AC3E}">
        <p14:creationId xmlns:p14="http://schemas.microsoft.com/office/powerpoint/2010/main" val="216384117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8151" y="41277"/>
            <a:ext cx="6969369" cy="1095375"/>
          </a:xfrm>
          <a:prstGeom prst="rect">
            <a:avLst/>
          </a:prstGeom>
        </p:spPr>
        <p:txBody>
          <a:bodyPr/>
          <a:lstStyle/>
          <a:p>
            <a:r>
              <a:rPr lang="en-US" altLang="zh-HK" smtClean="0"/>
              <a:t>Click to edit Master title style</a:t>
            </a:r>
            <a:endParaRPr lang="zh-HK" altLang="en-US"/>
          </a:p>
        </p:txBody>
      </p:sp>
      <p:sp>
        <p:nvSpPr>
          <p:cNvPr id="3" name="Rectangle 6"/>
          <p:cNvSpPr>
            <a:spLocks noGrp="1" noChangeArrowheads="1"/>
          </p:cNvSpPr>
          <p:nvPr>
            <p:ph type="sldNum" sz="quarter" idx="10"/>
          </p:nvPr>
        </p:nvSpPr>
        <p:spPr>
          <a:xfrm>
            <a:off x="8372410" y="0"/>
            <a:ext cx="771592" cy="250825"/>
          </a:xfrm>
          <a:prstGeom prst="rect">
            <a:avLst/>
          </a:prstGeom>
          <a:ln/>
        </p:spPr>
        <p:txBody>
          <a:bodyPr/>
          <a:lstStyle>
            <a:lvl1pPr>
              <a:defRPr/>
            </a:lvl1pPr>
          </a:lstStyle>
          <a:p>
            <a:pPr defTabSz="457122">
              <a:defRPr/>
            </a:pPr>
            <a:r>
              <a:rPr lang="en-US" altLang="zh-HK" dirty="0" smtClean="0">
                <a:solidFill>
                  <a:srgbClr val="000000"/>
                </a:solidFill>
              </a:rPr>
              <a:t>Page </a:t>
            </a:r>
            <a:fld id="{579B9F8C-B3AE-4BBD-A24F-F5D7B62DDF10}" type="slidenum">
              <a:rPr lang="en-US" altLang="zh-HK" smtClean="0">
                <a:solidFill>
                  <a:srgbClr val="000000"/>
                </a:solidFill>
              </a:rPr>
              <a:pPr defTabSz="457122">
                <a:defRPr/>
              </a:pPr>
              <a:t>‹#›</a:t>
            </a:fld>
            <a:endParaRPr lang="en-US" altLang="zh-HK" dirty="0">
              <a:solidFill>
                <a:srgbClr val="000000"/>
              </a:solidFill>
            </a:endParaRPr>
          </a:p>
        </p:txBody>
      </p:sp>
    </p:spTree>
    <p:extLst>
      <p:ext uri="{BB962C8B-B14F-4D97-AF65-F5344CB8AC3E}">
        <p14:creationId xmlns:p14="http://schemas.microsoft.com/office/powerpoint/2010/main" val="251195325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Content Slide 10.1">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67860" y="1178895"/>
            <a:ext cx="7571450" cy="5316042"/>
          </a:xfrm>
          <a:prstGeom prst="rect">
            <a:avLst/>
          </a:prstGeom>
        </p:spPr>
        <p:txBody>
          <a:bodyPr lIns="0" tIns="0" rIns="0" bIns="0" numCol="1" spcCol="501520" anchor="t">
            <a:normAutofit/>
          </a:bodyPr>
          <a:lstStyle>
            <a:lvl1pPr marL="0" marR="0" indent="0" algn="l" defTabSz="457122" rtl="0" eaLnBrk="1" fontAlgn="auto" latinLnBrk="0" hangingPunct="1">
              <a:lnSpc>
                <a:spcPts val="1163"/>
              </a:lnSpc>
              <a:spcBef>
                <a:spcPts val="0"/>
              </a:spcBef>
              <a:spcAft>
                <a:spcPts val="0"/>
              </a:spcAft>
              <a:buClrTx/>
              <a:buSzTx/>
              <a:buFontTx/>
              <a:buNone/>
              <a:tabLst/>
              <a:defRPr sz="1000" baseline="0">
                <a:solidFill>
                  <a:schemeClr val="tx2"/>
                </a:solidFill>
                <a:latin typeface="+mj-lt"/>
                <a:ea typeface="+mn-ea"/>
              </a:defRPr>
            </a:lvl1pPr>
            <a:lvl2pPr marL="457122" indent="0">
              <a:buFontTx/>
              <a:buNone/>
              <a:defRPr sz="1000" baseline="0">
                <a:solidFill>
                  <a:srgbClr val="004695"/>
                </a:solidFill>
                <a:latin typeface="Arial"/>
              </a:defRPr>
            </a:lvl2pPr>
            <a:lvl3pPr marL="914244" indent="0">
              <a:buFontTx/>
              <a:buNone/>
              <a:defRPr sz="1000" baseline="0">
                <a:solidFill>
                  <a:srgbClr val="004695"/>
                </a:solidFill>
                <a:latin typeface="Arial"/>
              </a:defRPr>
            </a:lvl3pPr>
            <a:lvl4pPr marL="1371365" indent="0">
              <a:buFontTx/>
              <a:buNone/>
              <a:defRPr sz="1000" baseline="0">
                <a:solidFill>
                  <a:srgbClr val="004695"/>
                </a:solidFill>
                <a:latin typeface="Arial"/>
              </a:defRPr>
            </a:lvl4pPr>
            <a:lvl5pPr marL="1828487" indent="0">
              <a:buFontTx/>
              <a:buNone/>
              <a:defRPr sz="1000" baseline="0">
                <a:solidFill>
                  <a:srgbClr val="004695"/>
                </a:solidFill>
                <a:latin typeface="Arial"/>
              </a:defRPr>
            </a:lvl5pPr>
            <a:lvl6pPr>
              <a:defRPr sz="1800"/>
            </a:lvl6pPr>
            <a:lvl7pPr>
              <a:defRPr sz="1800"/>
            </a:lvl7pPr>
            <a:lvl8pPr>
              <a:defRPr sz="1800"/>
            </a:lvl8pPr>
            <a:lvl9pPr>
              <a:defRPr sz="1800"/>
            </a:lvl9pPr>
          </a:lstStyle>
          <a:p>
            <a:pPr lvl="0"/>
            <a:r>
              <a:rPr lang="en-US" dirty="0" smtClean="0"/>
              <a:t>Body copy set in Regular 10 </a:t>
            </a:r>
            <a:r>
              <a:rPr lang="en-US" dirty="0" err="1" smtClean="0"/>
              <a:t>pt</a:t>
            </a:r>
            <a:r>
              <a:rPr lang="en-US" dirty="0" smtClean="0"/>
              <a:t> in 2 columns </a:t>
            </a:r>
            <a:r>
              <a:rPr lang="en-US" dirty="0" err="1" smtClean="0"/>
              <a:t>rumque</a:t>
            </a:r>
            <a:r>
              <a:rPr lang="en-US" dirty="0" smtClean="0"/>
              <a:t> </a:t>
            </a:r>
            <a:r>
              <a:rPr lang="en-US" dirty="0" err="1" smtClean="0"/>
              <a:t>reratur</a:t>
            </a:r>
            <a:r>
              <a:rPr lang="en-US" dirty="0" smtClean="0"/>
              <a:t>? </a:t>
            </a:r>
            <a:r>
              <a:rPr lang="en-US" dirty="0" err="1" smtClean="0"/>
              <a:t>Quiderum</a:t>
            </a:r>
            <a:r>
              <a:rPr lang="en-US" dirty="0" smtClean="0"/>
              <a:t> el </a:t>
            </a:r>
            <a:r>
              <a:rPr lang="en-US" dirty="0" err="1" smtClean="0"/>
              <a:t>iunt</a:t>
            </a:r>
            <a:r>
              <a:rPr lang="en-US" dirty="0" smtClean="0"/>
              <a:t> ad </a:t>
            </a:r>
            <a:r>
              <a:rPr lang="en-US" dirty="0" err="1" smtClean="0"/>
              <a:t>quia</a:t>
            </a:r>
            <a:r>
              <a:rPr lang="en-US" dirty="0" smtClean="0"/>
              <a:t> </a:t>
            </a:r>
            <a:r>
              <a:rPr lang="en-US" dirty="0" err="1" smtClean="0"/>
              <a:t>corepedit</a:t>
            </a:r>
            <a:r>
              <a:rPr lang="en-US" dirty="0" smtClean="0"/>
              <a:t>, </a:t>
            </a:r>
            <a:r>
              <a:rPr lang="en-US" dirty="0" err="1" smtClean="0"/>
              <a:t>totas</a:t>
            </a:r>
            <a:r>
              <a:rPr lang="en-US" dirty="0" smtClean="0"/>
              <a:t> et </a:t>
            </a:r>
            <a:r>
              <a:rPr lang="en-US" dirty="0" err="1" smtClean="0"/>
              <a:t>aut</a:t>
            </a:r>
            <a:r>
              <a:rPr lang="en-US" dirty="0" smtClean="0"/>
              <a:t> </a:t>
            </a:r>
            <a:r>
              <a:rPr lang="en-US" dirty="0" err="1" smtClean="0"/>
              <a:t>alitatius</a:t>
            </a:r>
            <a:r>
              <a:rPr lang="en-US" dirty="0" smtClean="0"/>
              <a:t>, </a:t>
            </a:r>
            <a:r>
              <a:rPr lang="en-US" dirty="0" err="1" smtClean="0"/>
              <a:t>vel</a:t>
            </a:r>
            <a:r>
              <a:rPr lang="en-US" dirty="0" smtClean="0"/>
              <a:t> </a:t>
            </a:r>
            <a:r>
              <a:rPr lang="en-US" dirty="0" err="1" smtClean="0"/>
              <a:t>int</a:t>
            </a:r>
            <a:r>
              <a:rPr lang="en-US" dirty="0" smtClean="0"/>
              <a:t> </a:t>
            </a:r>
            <a:r>
              <a:rPr lang="en-US" dirty="0" err="1" smtClean="0"/>
              <a:t>enimus</a:t>
            </a:r>
            <a:r>
              <a:rPr lang="en-US" dirty="0" smtClean="0"/>
              <a:t> </a:t>
            </a:r>
            <a:r>
              <a:rPr lang="en-US" dirty="0" err="1" smtClean="0"/>
              <a:t>etur</a:t>
            </a:r>
            <a:r>
              <a:rPr lang="en-US" dirty="0" smtClean="0"/>
              <a:t> </a:t>
            </a:r>
            <a:r>
              <a:rPr lang="en-US" dirty="0" err="1" smtClean="0"/>
              <a:t>aperum</a:t>
            </a:r>
            <a:r>
              <a:rPr lang="en-US" dirty="0" smtClean="0"/>
              <a:t> </a:t>
            </a:r>
            <a:r>
              <a:rPr lang="en-US" dirty="0" err="1" smtClean="0"/>
              <a:t>ium</a:t>
            </a:r>
            <a:r>
              <a:rPr lang="en-US" dirty="0" smtClean="0"/>
              <a:t> </a:t>
            </a:r>
            <a:r>
              <a:rPr lang="en-US" dirty="0" err="1" smtClean="0"/>
              <a:t>aut</a:t>
            </a:r>
            <a:r>
              <a:rPr lang="en-US" dirty="0" smtClean="0"/>
              <a:t> </a:t>
            </a:r>
            <a:r>
              <a:rPr lang="en-US" dirty="0" err="1" smtClean="0"/>
              <a:t>laborep</a:t>
            </a:r>
            <a:r>
              <a:rPr lang="en-US" dirty="0" smtClean="0"/>
              <a:t> </a:t>
            </a:r>
            <a:r>
              <a:rPr lang="en-US" dirty="0" err="1" smtClean="0"/>
              <a:t>ereius</a:t>
            </a:r>
            <a:r>
              <a:rPr lang="en-US" dirty="0" smtClean="0"/>
              <a:t> </a:t>
            </a:r>
            <a:r>
              <a:rPr lang="en-US" dirty="0" err="1" smtClean="0"/>
              <a:t>molore</a:t>
            </a:r>
            <a:r>
              <a:rPr lang="en-US" dirty="0" smtClean="0"/>
              <a:t> </a:t>
            </a:r>
            <a:r>
              <a:rPr lang="en-US" dirty="0" err="1" smtClean="0"/>
              <a:t>dolum</a:t>
            </a:r>
            <a:r>
              <a:rPr lang="en-US" dirty="0" smtClean="0"/>
              <a:t> </a:t>
            </a:r>
            <a:r>
              <a:rPr lang="en-US" dirty="0" err="1" smtClean="0"/>
              <a:t>aut</a:t>
            </a:r>
            <a:r>
              <a:rPr lang="en-US" dirty="0" smtClean="0"/>
              <a:t> </a:t>
            </a:r>
            <a:r>
              <a:rPr lang="en-US" dirty="0" err="1" smtClean="0"/>
              <a:t>dolupta</a:t>
            </a:r>
            <a:r>
              <a:rPr lang="en-US" dirty="0" smtClean="0"/>
              <a:t> </a:t>
            </a:r>
            <a:r>
              <a:rPr lang="en-US" dirty="0" err="1" smtClean="0"/>
              <a:t>spicturia</a:t>
            </a:r>
            <a:r>
              <a:rPr lang="en-US" dirty="0" smtClean="0"/>
              <a:t> </a:t>
            </a:r>
            <a:r>
              <a:rPr lang="en-US" dirty="0" err="1" smtClean="0"/>
              <a:t>eos</a:t>
            </a:r>
            <a:r>
              <a:rPr lang="en-US" dirty="0" smtClean="0"/>
              <a:t> </a:t>
            </a:r>
            <a:r>
              <a:rPr lang="en-US" dirty="0" err="1" smtClean="0"/>
              <a:t>mo</a:t>
            </a:r>
            <a:r>
              <a:rPr lang="en-US" dirty="0" smtClean="0"/>
              <a:t> </a:t>
            </a:r>
            <a:r>
              <a:rPr lang="en-US" dirty="0" err="1" smtClean="0"/>
              <a:t>volupta</a:t>
            </a:r>
            <a:r>
              <a:rPr lang="en-US" dirty="0" smtClean="0"/>
              <a:t> </a:t>
            </a:r>
            <a:r>
              <a:rPr lang="en-US" dirty="0" err="1" smtClean="0"/>
              <a:t>pos</a:t>
            </a:r>
            <a:r>
              <a:rPr lang="en-US" dirty="0" smtClean="0"/>
              <a:t> et </a:t>
            </a:r>
            <a:r>
              <a:rPr lang="en-US" dirty="0" err="1" smtClean="0"/>
              <a:t>omnimos</a:t>
            </a:r>
            <a:r>
              <a:rPr lang="en-US" dirty="0" smtClean="0"/>
              <a:t> </a:t>
            </a:r>
            <a:r>
              <a:rPr lang="en-US" dirty="0" err="1" smtClean="0"/>
              <a:t>delicte</a:t>
            </a:r>
            <a:r>
              <a:rPr lang="en-US" dirty="0" smtClean="0"/>
              <a:t> </a:t>
            </a:r>
            <a:r>
              <a:rPr lang="en-US" dirty="0" err="1" smtClean="0"/>
              <a:t>ndescia</a:t>
            </a:r>
            <a:r>
              <a:rPr lang="en-US" dirty="0" smtClean="0"/>
              <a:t> </a:t>
            </a:r>
            <a:r>
              <a:rPr lang="en-US" dirty="0" err="1" smtClean="0"/>
              <a:t>turepedis</a:t>
            </a:r>
            <a:r>
              <a:rPr lang="en-US" dirty="0" smtClean="0"/>
              <a:t> </a:t>
            </a:r>
            <a:r>
              <a:rPr lang="en-US" dirty="0" err="1" smtClean="0"/>
              <a:t>rerferiae</a:t>
            </a:r>
            <a:r>
              <a:rPr lang="en-US" dirty="0" smtClean="0"/>
              <a:t> </a:t>
            </a:r>
            <a:r>
              <a:rPr lang="en-US" dirty="0" err="1" smtClean="0"/>
              <a:t>necusandit</a:t>
            </a:r>
            <a:r>
              <a:rPr lang="en-US" dirty="0" smtClean="0"/>
              <a:t> </a:t>
            </a:r>
            <a:r>
              <a:rPr lang="en-US" dirty="0" err="1" smtClean="0"/>
              <a:t>aut</a:t>
            </a:r>
            <a:r>
              <a:rPr lang="en-US" dirty="0" smtClean="0"/>
              <a:t> </a:t>
            </a:r>
            <a:r>
              <a:rPr lang="en-US" dirty="0" err="1" smtClean="0"/>
              <a:t>pedioria</a:t>
            </a:r>
            <a:r>
              <a:rPr lang="en-US" dirty="0" smtClean="0"/>
              <a:t> </a:t>
            </a:r>
            <a:r>
              <a:rPr lang="en-US" dirty="0" err="1" smtClean="0"/>
              <a:t>sus</a:t>
            </a:r>
            <a:r>
              <a:rPr lang="en-US" dirty="0" smtClean="0"/>
              <a:t> </a:t>
            </a:r>
            <a:r>
              <a:rPr lang="en-US" dirty="0" err="1" smtClean="0"/>
              <a:t>modist</a:t>
            </a:r>
            <a:r>
              <a:rPr lang="en-US" dirty="0" smtClean="0"/>
              <a:t> </a:t>
            </a:r>
            <a:r>
              <a:rPr lang="en-US" dirty="0" err="1" smtClean="0"/>
              <a:t>fuga</a:t>
            </a:r>
            <a:r>
              <a:rPr lang="en-US" dirty="0" smtClean="0"/>
              <a:t>. </a:t>
            </a:r>
            <a:r>
              <a:rPr lang="en-US" dirty="0" err="1" smtClean="0"/>
              <a:t>Itas</a:t>
            </a:r>
            <a:r>
              <a:rPr lang="en-US" dirty="0" smtClean="0"/>
              <a:t> </a:t>
            </a:r>
            <a:r>
              <a:rPr lang="en-US" dirty="0" err="1" smtClean="0"/>
              <a:t>iur</a:t>
            </a:r>
            <a:r>
              <a:rPr lang="en-US" dirty="0" smtClean="0"/>
              <a:t>, </a:t>
            </a:r>
            <a:r>
              <a:rPr lang="en-US" dirty="0" err="1" smtClean="0"/>
              <a:t>que</a:t>
            </a:r>
            <a:r>
              <a:rPr lang="en-US" dirty="0" smtClean="0"/>
              <a:t> </a:t>
            </a:r>
            <a:r>
              <a:rPr lang="en-US" dirty="0" err="1" smtClean="0"/>
              <a:t>expliquae</a:t>
            </a:r>
            <a:r>
              <a:rPr lang="en-US" dirty="0" smtClean="0"/>
              <a:t>. Body copy set in Regular 16 </a:t>
            </a:r>
            <a:r>
              <a:rPr lang="en-US" dirty="0" err="1" smtClean="0"/>
              <a:t>pt</a:t>
            </a:r>
            <a:r>
              <a:rPr lang="en-US" dirty="0" smtClean="0"/>
              <a:t> in 2 columns </a:t>
            </a:r>
            <a:r>
              <a:rPr lang="en-US" dirty="0" err="1" smtClean="0"/>
              <a:t>rumque</a:t>
            </a:r>
            <a:r>
              <a:rPr lang="en-US" dirty="0" smtClean="0"/>
              <a:t> </a:t>
            </a:r>
            <a:r>
              <a:rPr lang="en-US" dirty="0" err="1" smtClean="0"/>
              <a:t>reratur</a:t>
            </a:r>
            <a:r>
              <a:rPr lang="en-US" dirty="0" smtClean="0"/>
              <a:t>? </a:t>
            </a:r>
            <a:r>
              <a:rPr lang="en-US" dirty="0" err="1" smtClean="0"/>
              <a:t>Quiderum</a:t>
            </a:r>
            <a:r>
              <a:rPr lang="en-US" dirty="0" smtClean="0"/>
              <a:t> el </a:t>
            </a:r>
            <a:r>
              <a:rPr lang="en-US" dirty="0" err="1" smtClean="0"/>
              <a:t>iunt</a:t>
            </a:r>
            <a:r>
              <a:rPr lang="en-US" dirty="0" smtClean="0"/>
              <a:t> ad </a:t>
            </a:r>
            <a:r>
              <a:rPr lang="en-US" dirty="0" err="1" smtClean="0"/>
              <a:t>quia</a:t>
            </a:r>
            <a:r>
              <a:rPr lang="en-US" dirty="0" smtClean="0"/>
              <a:t> </a:t>
            </a:r>
            <a:r>
              <a:rPr lang="en-US" dirty="0" err="1" smtClean="0"/>
              <a:t>corepedit</a:t>
            </a:r>
            <a:r>
              <a:rPr lang="en-US" dirty="0" smtClean="0"/>
              <a:t>, </a:t>
            </a:r>
            <a:r>
              <a:rPr lang="en-US" dirty="0" err="1" smtClean="0"/>
              <a:t>totas</a:t>
            </a:r>
            <a:r>
              <a:rPr lang="en-US" dirty="0" smtClean="0"/>
              <a:t> et </a:t>
            </a:r>
            <a:r>
              <a:rPr lang="en-US" dirty="0" err="1" smtClean="0"/>
              <a:t>aut</a:t>
            </a:r>
            <a:r>
              <a:rPr lang="en-US" dirty="0" smtClean="0"/>
              <a:t> </a:t>
            </a:r>
            <a:r>
              <a:rPr lang="en-US" dirty="0" err="1" smtClean="0"/>
              <a:t>alitatius</a:t>
            </a:r>
            <a:r>
              <a:rPr lang="en-US" dirty="0" smtClean="0"/>
              <a:t>, </a:t>
            </a:r>
            <a:r>
              <a:rPr lang="en-US" dirty="0" err="1" smtClean="0"/>
              <a:t>vel</a:t>
            </a:r>
            <a:r>
              <a:rPr lang="en-US" dirty="0" smtClean="0"/>
              <a:t> </a:t>
            </a:r>
            <a:r>
              <a:rPr lang="en-US" dirty="0" err="1" smtClean="0"/>
              <a:t>int</a:t>
            </a:r>
            <a:r>
              <a:rPr lang="en-US" dirty="0" smtClean="0"/>
              <a:t> </a:t>
            </a:r>
            <a:r>
              <a:rPr lang="en-US" dirty="0" err="1" smtClean="0"/>
              <a:t>enimus</a:t>
            </a:r>
            <a:r>
              <a:rPr lang="en-US" dirty="0" smtClean="0"/>
              <a:t> </a:t>
            </a:r>
            <a:r>
              <a:rPr lang="en-US" dirty="0" err="1" smtClean="0"/>
              <a:t>etur</a:t>
            </a:r>
            <a:r>
              <a:rPr lang="en-US" dirty="0" smtClean="0"/>
              <a:t> </a:t>
            </a:r>
            <a:r>
              <a:rPr lang="en-US" dirty="0" err="1" smtClean="0"/>
              <a:t>aperum</a:t>
            </a:r>
            <a:r>
              <a:rPr lang="en-US" dirty="0" smtClean="0"/>
              <a:t> </a:t>
            </a:r>
            <a:r>
              <a:rPr lang="en-US" dirty="0" err="1" smtClean="0"/>
              <a:t>ium</a:t>
            </a:r>
            <a:r>
              <a:rPr lang="en-US" dirty="0" smtClean="0"/>
              <a:t> </a:t>
            </a:r>
            <a:r>
              <a:rPr lang="en-US" dirty="0" err="1" smtClean="0"/>
              <a:t>aut</a:t>
            </a:r>
            <a:r>
              <a:rPr lang="en-US" dirty="0" smtClean="0"/>
              <a:t> </a:t>
            </a:r>
            <a:r>
              <a:rPr lang="en-US" dirty="0" err="1" smtClean="0"/>
              <a:t>laborep</a:t>
            </a:r>
            <a:r>
              <a:rPr lang="en-US" dirty="0" smtClean="0"/>
              <a:t> </a:t>
            </a:r>
            <a:r>
              <a:rPr lang="en-US" dirty="0" err="1" smtClean="0"/>
              <a:t>ereius</a:t>
            </a:r>
            <a:r>
              <a:rPr lang="en-US" dirty="0" smtClean="0"/>
              <a:t> </a:t>
            </a:r>
            <a:r>
              <a:rPr lang="en-US" dirty="0" err="1" smtClean="0"/>
              <a:t>molore</a:t>
            </a:r>
            <a:r>
              <a:rPr lang="en-US" dirty="0" smtClean="0"/>
              <a:t> </a:t>
            </a:r>
            <a:r>
              <a:rPr lang="en-US" dirty="0" err="1" smtClean="0"/>
              <a:t>dolum</a:t>
            </a:r>
            <a:r>
              <a:rPr lang="en-US" dirty="0" smtClean="0"/>
              <a:t> </a:t>
            </a:r>
            <a:r>
              <a:rPr lang="en-US" dirty="0" err="1" smtClean="0"/>
              <a:t>aut</a:t>
            </a:r>
            <a:r>
              <a:rPr lang="en-US" dirty="0" smtClean="0"/>
              <a:t> </a:t>
            </a:r>
            <a:r>
              <a:rPr lang="en-US" dirty="0" err="1" smtClean="0"/>
              <a:t>dolupta</a:t>
            </a:r>
            <a:r>
              <a:rPr lang="en-US" dirty="0" smtClean="0"/>
              <a:t> </a:t>
            </a:r>
            <a:r>
              <a:rPr lang="en-US" dirty="0" err="1" smtClean="0"/>
              <a:t>spicturia</a:t>
            </a:r>
            <a:r>
              <a:rPr lang="en-US" dirty="0" smtClean="0"/>
              <a:t> </a:t>
            </a:r>
            <a:r>
              <a:rPr lang="en-US" dirty="0" err="1" smtClean="0"/>
              <a:t>eos</a:t>
            </a:r>
            <a:r>
              <a:rPr lang="en-US" dirty="0" smtClean="0"/>
              <a:t> </a:t>
            </a:r>
            <a:r>
              <a:rPr lang="en-US" dirty="0" err="1" smtClean="0"/>
              <a:t>mo</a:t>
            </a:r>
            <a:r>
              <a:rPr lang="en-US" dirty="0" smtClean="0"/>
              <a:t> </a:t>
            </a:r>
            <a:r>
              <a:rPr lang="en-US" dirty="0" err="1" smtClean="0"/>
              <a:t>volupta</a:t>
            </a:r>
            <a:r>
              <a:rPr lang="en-US" dirty="0" smtClean="0"/>
              <a:t> </a:t>
            </a:r>
            <a:r>
              <a:rPr lang="en-US" dirty="0" err="1" smtClean="0"/>
              <a:t>pos</a:t>
            </a:r>
            <a:r>
              <a:rPr lang="en-US" dirty="0" smtClean="0"/>
              <a:t> et </a:t>
            </a:r>
            <a:r>
              <a:rPr lang="en-US" dirty="0" err="1" smtClean="0"/>
              <a:t>omnimos</a:t>
            </a:r>
            <a:r>
              <a:rPr lang="en-US" dirty="0" smtClean="0"/>
              <a:t> </a:t>
            </a:r>
            <a:r>
              <a:rPr lang="en-US" dirty="0" err="1" smtClean="0"/>
              <a:t>delicte</a:t>
            </a:r>
            <a:r>
              <a:rPr lang="en-US" dirty="0" smtClean="0"/>
              <a:t> </a:t>
            </a:r>
            <a:r>
              <a:rPr lang="en-US" dirty="0" err="1" smtClean="0"/>
              <a:t>ndescia</a:t>
            </a:r>
            <a:r>
              <a:rPr lang="en-US" dirty="0" smtClean="0"/>
              <a:t> </a:t>
            </a:r>
            <a:r>
              <a:rPr lang="en-US" dirty="0" err="1" smtClean="0"/>
              <a:t>turepedis</a:t>
            </a:r>
            <a:r>
              <a:rPr lang="en-US" dirty="0" smtClean="0"/>
              <a:t> </a:t>
            </a:r>
            <a:r>
              <a:rPr lang="en-US" dirty="0" err="1" smtClean="0"/>
              <a:t>rerferiae</a:t>
            </a:r>
            <a:r>
              <a:rPr lang="en-US" dirty="0" smtClean="0"/>
              <a:t> </a:t>
            </a:r>
            <a:r>
              <a:rPr lang="en-US" dirty="0" err="1" smtClean="0"/>
              <a:t>necusandit</a:t>
            </a:r>
            <a:r>
              <a:rPr lang="en-US" dirty="0" smtClean="0"/>
              <a:t> </a:t>
            </a:r>
            <a:r>
              <a:rPr lang="en-US" dirty="0" err="1" smtClean="0"/>
              <a:t>aut</a:t>
            </a:r>
            <a:r>
              <a:rPr lang="en-US" dirty="0" smtClean="0"/>
              <a:t> </a:t>
            </a:r>
            <a:r>
              <a:rPr lang="en-US" dirty="0" err="1" smtClean="0"/>
              <a:t>pedioria</a:t>
            </a:r>
            <a:r>
              <a:rPr lang="en-US" dirty="0" smtClean="0"/>
              <a:t> </a:t>
            </a:r>
            <a:r>
              <a:rPr lang="en-US" dirty="0" err="1" smtClean="0"/>
              <a:t>sus</a:t>
            </a:r>
            <a:r>
              <a:rPr lang="en-US" dirty="0" smtClean="0"/>
              <a:t> </a:t>
            </a:r>
            <a:r>
              <a:rPr lang="en-US" dirty="0" err="1" smtClean="0"/>
              <a:t>modist</a:t>
            </a:r>
            <a:r>
              <a:rPr lang="en-US" dirty="0" smtClean="0"/>
              <a:t> </a:t>
            </a:r>
            <a:r>
              <a:rPr lang="en-US" dirty="0" err="1" smtClean="0"/>
              <a:t>fuga</a:t>
            </a:r>
            <a:r>
              <a:rPr lang="en-US" dirty="0" smtClean="0"/>
              <a:t>. </a:t>
            </a:r>
            <a:r>
              <a:rPr lang="en-US" dirty="0" err="1" smtClean="0"/>
              <a:t>Itas</a:t>
            </a:r>
            <a:r>
              <a:rPr lang="en-US" dirty="0" smtClean="0"/>
              <a:t> </a:t>
            </a:r>
            <a:r>
              <a:rPr lang="en-US" dirty="0" err="1" smtClean="0"/>
              <a:t>iur</a:t>
            </a:r>
            <a:r>
              <a:rPr lang="en-US" dirty="0" smtClean="0"/>
              <a:t>, </a:t>
            </a:r>
            <a:r>
              <a:rPr lang="en-US" dirty="0" err="1" smtClean="0"/>
              <a:t>que</a:t>
            </a:r>
            <a:r>
              <a:rPr lang="en-US" dirty="0" smtClean="0"/>
              <a:t> </a:t>
            </a:r>
            <a:r>
              <a:rPr lang="en-US" dirty="0" err="1" smtClean="0"/>
              <a:t>expliquae</a:t>
            </a:r>
            <a:r>
              <a:rPr lang="en-US" dirty="0" smtClean="0"/>
              <a:t>. </a:t>
            </a:r>
          </a:p>
          <a:p>
            <a:pPr lvl="0"/>
            <a:endParaRPr lang="en-US" dirty="0" smtClean="0"/>
          </a:p>
        </p:txBody>
      </p:sp>
      <p:sp>
        <p:nvSpPr>
          <p:cNvPr id="5" name="Text Placeholder 2"/>
          <p:cNvSpPr>
            <a:spLocks noGrp="1"/>
          </p:cNvSpPr>
          <p:nvPr>
            <p:ph type="body" idx="14" hasCustomPrompt="1"/>
          </p:nvPr>
        </p:nvSpPr>
        <p:spPr>
          <a:xfrm>
            <a:off x="767864" y="342683"/>
            <a:ext cx="7817301" cy="407556"/>
          </a:xfrm>
          <a:prstGeom prst="rect">
            <a:avLst/>
          </a:prstGeom>
        </p:spPr>
        <p:txBody>
          <a:bodyPr wrap="square" lIns="0" tIns="0" rIns="0" bIns="0" anchor="t" anchorCtr="0">
            <a:noAutofit/>
          </a:bodyPr>
          <a:lstStyle>
            <a:lvl1pPr marL="0" indent="0">
              <a:spcBef>
                <a:spcPts val="0"/>
              </a:spcBef>
              <a:buNone/>
              <a:defRPr sz="1800" baseline="0">
                <a:solidFill>
                  <a:srgbClr val="EF4956"/>
                </a:solidFill>
                <a:latin typeface="+mj-lt"/>
                <a:ea typeface="+mn-ea"/>
              </a:defRPr>
            </a:lvl1pPr>
            <a:lvl2pPr marL="457122" indent="0">
              <a:buNone/>
              <a:defRPr sz="1800">
                <a:solidFill>
                  <a:schemeClr val="tx1">
                    <a:tint val="75000"/>
                  </a:schemeClr>
                </a:solidFill>
              </a:defRPr>
            </a:lvl2pPr>
            <a:lvl3pPr marL="914244" indent="0">
              <a:buNone/>
              <a:defRPr sz="1600">
                <a:solidFill>
                  <a:schemeClr val="tx1">
                    <a:tint val="75000"/>
                  </a:schemeClr>
                </a:solidFill>
              </a:defRPr>
            </a:lvl3pPr>
            <a:lvl4pPr marL="1371365" indent="0">
              <a:buNone/>
              <a:defRPr sz="1400">
                <a:solidFill>
                  <a:schemeClr val="tx1">
                    <a:tint val="75000"/>
                  </a:schemeClr>
                </a:solidFill>
              </a:defRPr>
            </a:lvl4pPr>
            <a:lvl5pPr marL="1828487" indent="0">
              <a:buNone/>
              <a:defRPr sz="1400">
                <a:solidFill>
                  <a:schemeClr val="tx1">
                    <a:tint val="75000"/>
                  </a:schemeClr>
                </a:solidFill>
              </a:defRPr>
            </a:lvl5pPr>
            <a:lvl6pPr marL="2285609" indent="0">
              <a:buNone/>
              <a:defRPr sz="1400">
                <a:solidFill>
                  <a:schemeClr val="tx1">
                    <a:tint val="75000"/>
                  </a:schemeClr>
                </a:solidFill>
              </a:defRPr>
            </a:lvl6pPr>
            <a:lvl7pPr marL="2742731" indent="0">
              <a:buNone/>
              <a:defRPr sz="1400">
                <a:solidFill>
                  <a:schemeClr val="tx1">
                    <a:tint val="75000"/>
                  </a:schemeClr>
                </a:solidFill>
              </a:defRPr>
            </a:lvl7pPr>
            <a:lvl8pPr marL="3199853" indent="0">
              <a:buNone/>
              <a:defRPr sz="1400">
                <a:solidFill>
                  <a:schemeClr val="tx1">
                    <a:tint val="75000"/>
                  </a:schemeClr>
                </a:solidFill>
              </a:defRPr>
            </a:lvl8pPr>
            <a:lvl9pPr marL="3656974" indent="0">
              <a:buNone/>
              <a:defRPr sz="1400">
                <a:solidFill>
                  <a:schemeClr val="tx1">
                    <a:tint val="75000"/>
                  </a:schemeClr>
                </a:solidFill>
              </a:defRPr>
            </a:lvl9pPr>
          </a:lstStyle>
          <a:p>
            <a:pPr lvl="0"/>
            <a:r>
              <a:rPr lang="en-US" dirty="0" smtClean="0"/>
              <a:t>Slide title set in Regular, 18pt</a:t>
            </a:r>
          </a:p>
        </p:txBody>
      </p:sp>
      <p:sp>
        <p:nvSpPr>
          <p:cNvPr id="8" name="Subtitle 2"/>
          <p:cNvSpPr>
            <a:spLocks noGrp="1"/>
          </p:cNvSpPr>
          <p:nvPr>
            <p:ph type="subTitle" idx="15" hasCustomPrompt="1"/>
          </p:nvPr>
        </p:nvSpPr>
        <p:spPr>
          <a:xfrm>
            <a:off x="767864" y="750239"/>
            <a:ext cx="7817301"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j-lt"/>
                <a:ea typeface="+mn-ea"/>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en-US" dirty="0" smtClean="0"/>
              <a:t>Subtitle set in Regular, 15pt</a:t>
            </a:r>
            <a:endParaRPr lang="en-US" dirty="0"/>
          </a:p>
        </p:txBody>
      </p:sp>
      <p:cxnSp>
        <p:nvCxnSpPr>
          <p:cNvPr id="6" name="Straight Connector 5"/>
          <p:cNvCxnSpPr/>
          <p:nvPr userDrawn="1"/>
        </p:nvCxnSpPr>
        <p:spPr>
          <a:xfrm>
            <a:off x="767862"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7" name="Slide Number Placeholder 5"/>
          <p:cNvSpPr txBox="1">
            <a:spLocks/>
          </p:cNvSpPr>
          <p:nvPr userDrawn="1"/>
        </p:nvSpPr>
        <p:spPr>
          <a:xfrm>
            <a:off x="7815560" y="644715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Tree>
    <p:extLst>
      <p:ext uri="{BB962C8B-B14F-4D97-AF65-F5344CB8AC3E}">
        <p14:creationId xmlns:p14="http://schemas.microsoft.com/office/powerpoint/2010/main" val="10737307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767861" y="343972"/>
            <a:ext cx="7817300" cy="635742"/>
          </a:xfrm>
          <a:prstGeom prst="rect">
            <a:avLst/>
          </a:prstGeom>
        </p:spPr>
        <p:txBody>
          <a:bodyPr vert="horz" lIns="0" tIns="0" rIns="0" bIns="0"/>
          <a:lstStyle>
            <a:lvl1pPr marL="0" marR="0" indent="0" algn="l" defTabSz="457122" rtl="0" eaLnBrk="1" fontAlgn="auto" latinLnBrk="0" hangingPunct="1">
              <a:lnSpc>
                <a:spcPct val="100000"/>
              </a:lnSpc>
              <a:spcBef>
                <a:spcPts val="0"/>
              </a:spcBef>
              <a:spcAft>
                <a:spcPts val="0"/>
              </a:spcAft>
              <a:tabLst/>
              <a:defRPr sz="2000" b="1" baseline="0">
                <a:solidFill>
                  <a:srgbClr val="F4364C"/>
                </a:solidFill>
                <a:latin typeface="Microsoft JhengHei"/>
              </a:defRPr>
            </a:lvl1pPr>
          </a:lstStyle>
          <a:p>
            <a:pPr marL="0" marR="0" lvl="0" indent="0" defTabSz="457122" rtl="0" eaLnBrk="1" fontAlgn="auto" latinLnBrk="0" hangingPunct="1">
              <a:lnSpc>
                <a:spcPct val="100000"/>
              </a:lnSpc>
              <a:spcBef>
                <a:spcPts val="0"/>
              </a:spcBef>
              <a:spcAft>
                <a:spcPts val="0"/>
              </a:spcAft>
              <a:tabLst/>
              <a:defRPr/>
            </a:pPr>
            <a:r>
              <a:rPr lang="zh-TW" altLang="en-US" dirty="0" smtClean="0"/>
              <a:t>頁面標設定為微軟正黑體</a:t>
            </a:r>
            <a:r>
              <a:rPr lang="en-US" altLang="zh-TW" dirty="0" smtClean="0"/>
              <a:t>(</a:t>
            </a:r>
            <a:r>
              <a:rPr lang="zh-TW" altLang="en-US" dirty="0" smtClean="0"/>
              <a:t>粗體</a:t>
            </a:r>
            <a:r>
              <a:rPr lang="en-US" altLang="zh-TW" dirty="0" smtClean="0"/>
              <a:t>) 20PT</a:t>
            </a:r>
            <a:br>
              <a:rPr lang="en-US" altLang="zh-TW" dirty="0" smtClean="0"/>
            </a:br>
            <a:r>
              <a:rPr lang="zh-TW" altLang="en-US" dirty="0" smtClean="0"/>
              <a:t>可分拆為兩行</a:t>
            </a:r>
            <a:endParaRPr lang="en-US" dirty="0" smtClean="0"/>
          </a:p>
        </p:txBody>
      </p:sp>
      <p:sp>
        <p:nvSpPr>
          <p:cNvPr id="8" name="Text Placeholder 3"/>
          <p:cNvSpPr>
            <a:spLocks noGrp="1"/>
          </p:cNvSpPr>
          <p:nvPr>
            <p:ph type="body" sz="quarter" idx="11" hasCustomPrompt="1"/>
          </p:nvPr>
        </p:nvSpPr>
        <p:spPr>
          <a:xfrm>
            <a:off x="1582615" y="1832715"/>
            <a:ext cx="6355374" cy="560387"/>
          </a:xfrm>
          <a:prstGeom prst="rect">
            <a:avLst/>
          </a:prstGeom>
        </p:spPr>
        <p:txBody>
          <a:bodyPr vert="horz" anchor="ctr" anchorCtr="0"/>
          <a:lstStyle>
            <a:lvl1pPr marL="0" indent="0">
              <a:buNone/>
              <a:defRPr sz="1600" baseline="0">
                <a:solidFill>
                  <a:schemeClr val="bg1"/>
                </a:solidFill>
                <a:latin typeface="Microsoft JhengHei"/>
              </a:defRPr>
            </a:lvl1pPr>
          </a:lstStyle>
          <a:p>
            <a:r>
              <a:rPr lang="zh-TW" altLang="en-US" dirty="0" smtClean="0"/>
              <a:t>議程項目</a:t>
            </a:r>
            <a:r>
              <a:rPr lang="en-US" altLang="zh-TW" dirty="0" smtClean="0"/>
              <a:t> 16PT</a:t>
            </a:r>
            <a:endParaRPr lang="en-GB" dirty="0"/>
          </a:p>
        </p:txBody>
      </p:sp>
      <p:sp>
        <p:nvSpPr>
          <p:cNvPr id="9" name="Text Placeholder 3"/>
          <p:cNvSpPr>
            <a:spLocks noGrp="1"/>
          </p:cNvSpPr>
          <p:nvPr>
            <p:ph type="body" sz="quarter" idx="10" hasCustomPrompt="1"/>
          </p:nvPr>
        </p:nvSpPr>
        <p:spPr>
          <a:xfrm>
            <a:off x="1582615" y="2760664"/>
            <a:ext cx="6355374" cy="560387"/>
          </a:xfrm>
          <a:prstGeom prst="rect">
            <a:avLst/>
          </a:prstGeom>
        </p:spPr>
        <p:txBody>
          <a:bodyPr vert="horz" anchor="ctr" anchorCtr="0"/>
          <a:lstStyle>
            <a:lvl1pPr marL="0" indent="0">
              <a:buNone/>
              <a:defRPr sz="1600" baseline="0">
                <a:solidFill>
                  <a:schemeClr val="bg1"/>
                </a:solidFill>
                <a:latin typeface="Microsoft JhengHei"/>
              </a:defRPr>
            </a:lvl1pPr>
          </a:lstStyle>
          <a:p>
            <a:r>
              <a:rPr lang="zh-TW" altLang="en-US" dirty="0" smtClean="0"/>
              <a:t>議程項目</a:t>
            </a:r>
            <a:r>
              <a:rPr lang="en-US" altLang="zh-TW" dirty="0" smtClean="0"/>
              <a:t> 16PT</a:t>
            </a:r>
            <a:endParaRPr lang="en-GB" dirty="0"/>
          </a:p>
        </p:txBody>
      </p:sp>
      <p:sp>
        <p:nvSpPr>
          <p:cNvPr id="10" name="Text Placeholder 3"/>
          <p:cNvSpPr>
            <a:spLocks noGrp="1"/>
          </p:cNvSpPr>
          <p:nvPr>
            <p:ph type="body" sz="quarter" idx="12" hasCustomPrompt="1"/>
          </p:nvPr>
        </p:nvSpPr>
        <p:spPr>
          <a:xfrm>
            <a:off x="1582615" y="3688971"/>
            <a:ext cx="6355374" cy="560387"/>
          </a:xfrm>
          <a:prstGeom prst="rect">
            <a:avLst/>
          </a:prstGeom>
        </p:spPr>
        <p:txBody>
          <a:bodyPr vert="horz" anchor="ctr" anchorCtr="0"/>
          <a:lstStyle>
            <a:lvl1pPr marL="0" indent="0">
              <a:buNone/>
              <a:defRPr sz="1600" baseline="0">
                <a:solidFill>
                  <a:schemeClr val="bg1"/>
                </a:solidFill>
                <a:latin typeface="Microsoft JhengHei"/>
              </a:defRPr>
            </a:lvl1pPr>
          </a:lstStyle>
          <a:p>
            <a:r>
              <a:rPr lang="zh-TW" altLang="en-US" dirty="0" smtClean="0"/>
              <a:t>議程項目</a:t>
            </a:r>
            <a:r>
              <a:rPr lang="en-US" altLang="zh-TW" dirty="0" smtClean="0"/>
              <a:t> 16PT</a:t>
            </a:r>
            <a:endParaRPr lang="en-GB" dirty="0"/>
          </a:p>
        </p:txBody>
      </p:sp>
      <p:sp>
        <p:nvSpPr>
          <p:cNvPr id="11" name="Text Placeholder 3"/>
          <p:cNvSpPr>
            <a:spLocks noGrp="1"/>
          </p:cNvSpPr>
          <p:nvPr>
            <p:ph type="body" sz="quarter" idx="13" hasCustomPrompt="1"/>
          </p:nvPr>
        </p:nvSpPr>
        <p:spPr>
          <a:xfrm>
            <a:off x="1582615" y="4627554"/>
            <a:ext cx="6355374" cy="560387"/>
          </a:xfrm>
          <a:prstGeom prst="rect">
            <a:avLst/>
          </a:prstGeom>
        </p:spPr>
        <p:txBody>
          <a:bodyPr vert="horz" anchor="ctr" anchorCtr="0"/>
          <a:lstStyle>
            <a:lvl1pPr marL="0" indent="0">
              <a:buNone/>
              <a:defRPr sz="1600" baseline="0">
                <a:solidFill>
                  <a:schemeClr val="bg1"/>
                </a:solidFill>
                <a:latin typeface="Microsoft JhengHei"/>
              </a:defRPr>
            </a:lvl1pPr>
          </a:lstStyle>
          <a:p>
            <a:r>
              <a:rPr lang="zh-TW" altLang="en-US" dirty="0" smtClean="0"/>
              <a:t>議程項目</a:t>
            </a:r>
            <a:r>
              <a:rPr lang="en-US" altLang="zh-TW" dirty="0" smtClean="0"/>
              <a:t> 16PT</a:t>
            </a:r>
            <a:endParaRPr lang="en-GB" dirty="0"/>
          </a:p>
        </p:txBody>
      </p:sp>
      <p:sp>
        <p:nvSpPr>
          <p:cNvPr id="12" name="Slide Number Placeholder 5"/>
          <p:cNvSpPr txBox="1">
            <a:spLocks/>
          </p:cNvSpPr>
          <p:nvPr userDrawn="1"/>
        </p:nvSpPr>
        <p:spPr>
          <a:xfrm>
            <a:off x="7815560" y="6406055"/>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13" name="Slide Number Placeholder 5"/>
          <p:cNvSpPr txBox="1">
            <a:spLocks/>
          </p:cNvSpPr>
          <p:nvPr userDrawn="1"/>
        </p:nvSpPr>
        <p:spPr>
          <a:xfrm>
            <a:off x="7815560" y="6406055"/>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Tree>
    <p:extLst>
      <p:ext uri="{BB962C8B-B14F-4D97-AF65-F5344CB8AC3E}">
        <p14:creationId xmlns:p14="http://schemas.microsoft.com/office/powerpoint/2010/main" val="2329669302"/>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6_Content Slide 2">
    <p:spTree>
      <p:nvGrpSpPr>
        <p:cNvPr id="1" name=""/>
        <p:cNvGrpSpPr/>
        <p:nvPr/>
      </p:nvGrpSpPr>
      <p:grpSpPr>
        <a:xfrm>
          <a:off x="0" y="0"/>
          <a:ext cx="0" cy="0"/>
          <a:chOff x="0" y="0"/>
          <a:chExt cx="0" cy="0"/>
        </a:xfrm>
      </p:grpSpPr>
      <p:sp>
        <p:nvSpPr>
          <p:cNvPr id="16" name="Content Placeholder 2"/>
          <p:cNvSpPr>
            <a:spLocks noGrp="1"/>
          </p:cNvSpPr>
          <p:nvPr>
            <p:ph sz="half" idx="18" hasCustomPrompt="1"/>
          </p:nvPr>
        </p:nvSpPr>
        <p:spPr>
          <a:xfrm>
            <a:off x="767862" y="1178895"/>
            <a:ext cx="7817301" cy="4651924"/>
          </a:xfrm>
          <a:prstGeom prst="rect">
            <a:avLst/>
          </a:prstGeom>
        </p:spPr>
        <p:txBody>
          <a:bodyPr wrap="square" lIns="0" tIns="0" rIns="0" bIns="0" numCol="1" spcCol="0" anchor="t" anchorCtr="0">
            <a:noAutofit/>
          </a:bodyPr>
          <a:lstStyle>
            <a:lvl1pPr marL="450005" marR="0" indent="-450005" algn="l" defTabSz="457122" rtl="0" eaLnBrk="1" fontAlgn="auto" latinLnBrk="0" hangingPunct="1">
              <a:lnSpc>
                <a:spcPts val="1817"/>
              </a:lnSpc>
              <a:spcBef>
                <a:spcPts val="2181"/>
              </a:spcBef>
              <a:spcAft>
                <a:spcPts val="0"/>
              </a:spcAft>
              <a:buClrTx/>
              <a:buSzTx/>
              <a:buFont typeface="+mj-lt"/>
              <a:buAutoNum type="arabicPeriod"/>
              <a:tabLst/>
              <a:defRPr sz="1700" baseline="0">
                <a:solidFill>
                  <a:schemeClr val="tx2"/>
                </a:solidFill>
                <a:latin typeface="+mj-lt"/>
                <a:ea typeface="+mn-ea"/>
              </a:defRPr>
            </a:lvl1pPr>
            <a:lvl2pPr marL="457122" indent="0">
              <a:buFontTx/>
              <a:buNone/>
              <a:defRPr sz="1000" baseline="0">
                <a:solidFill>
                  <a:srgbClr val="004695"/>
                </a:solidFill>
                <a:latin typeface="Arial"/>
              </a:defRPr>
            </a:lvl2pPr>
            <a:lvl3pPr marL="914244" indent="0">
              <a:buFontTx/>
              <a:buNone/>
              <a:defRPr sz="1000" baseline="0">
                <a:solidFill>
                  <a:srgbClr val="004695"/>
                </a:solidFill>
                <a:latin typeface="Arial"/>
              </a:defRPr>
            </a:lvl3pPr>
            <a:lvl4pPr marL="1371365" indent="0">
              <a:buFontTx/>
              <a:buNone/>
              <a:defRPr sz="1000" baseline="0">
                <a:solidFill>
                  <a:srgbClr val="004695"/>
                </a:solidFill>
                <a:latin typeface="Arial"/>
              </a:defRPr>
            </a:lvl4pPr>
            <a:lvl5pPr marL="1828487" indent="0">
              <a:buFontTx/>
              <a:buNone/>
              <a:defRPr sz="1000" baseline="0">
                <a:solidFill>
                  <a:srgbClr val="004695"/>
                </a:solidFill>
                <a:latin typeface="Arial"/>
              </a:defRPr>
            </a:lvl5pPr>
            <a:lvl6pPr>
              <a:defRPr sz="1800"/>
            </a:lvl6pPr>
            <a:lvl7pPr>
              <a:defRPr sz="1800"/>
            </a:lvl7pPr>
            <a:lvl8pPr>
              <a:defRPr sz="1800"/>
            </a:lvl8pPr>
            <a:lvl9pPr>
              <a:defRPr sz="1800"/>
            </a:lvl9pPr>
          </a:lstStyle>
          <a:p>
            <a:pPr lvl="0"/>
            <a:r>
              <a:rPr lang="en-US" dirty="0" smtClean="0"/>
              <a:t>Bullet points set in Regular 17 </a:t>
            </a:r>
            <a:r>
              <a:rPr lang="en-US" dirty="0" err="1" smtClean="0"/>
              <a:t>pt</a:t>
            </a:r>
            <a:endParaRPr lang="en-US" dirty="0" smtClean="0"/>
          </a:p>
          <a:p>
            <a:pPr lvl="0"/>
            <a:r>
              <a:rPr lang="en-US" dirty="0" err="1" smtClean="0"/>
              <a:t>Caborumque</a:t>
            </a:r>
            <a:r>
              <a:rPr lang="en-US" dirty="0" smtClean="0"/>
              <a:t> </a:t>
            </a:r>
            <a:r>
              <a:rPr lang="en-US" dirty="0" err="1" smtClean="0"/>
              <a:t>reratur</a:t>
            </a:r>
            <a:r>
              <a:rPr lang="en-US" dirty="0" smtClean="0"/>
              <a:t>? </a:t>
            </a:r>
          </a:p>
          <a:p>
            <a:pPr lvl="0"/>
            <a:r>
              <a:rPr lang="en-US" dirty="0" smtClean="0"/>
              <a:t>At </a:t>
            </a:r>
            <a:r>
              <a:rPr lang="en-US" dirty="0" err="1" smtClean="0"/>
              <a:t>ipit</a:t>
            </a:r>
            <a:r>
              <a:rPr lang="en-US" dirty="0" smtClean="0"/>
              <a:t> </a:t>
            </a:r>
            <a:r>
              <a:rPr lang="en-US" dirty="0" err="1" smtClean="0"/>
              <a:t>omnis</a:t>
            </a:r>
            <a:r>
              <a:rPr lang="en-US" dirty="0" smtClean="0"/>
              <a:t> </a:t>
            </a:r>
            <a:r>
              <a:rPr lang="en-US" dirty="0" err="1" smtClean="0"/>
              <a:t>sam</a:t>
            </a:r>
            <a:r>
              <a:rPr lang="en-US" dirty="0" smtClean="0"/>
              <a:t> </a:t>
            </a:r>
            <a:r>
              <a:rPr lang="en-US" dirty="0" err="1" smtClean="0"/>
              <a:t>laborum</a:t>
            </a:r>
            <a:r>
              <a:rPr lang="en-US" dirty="0" smtClean="0"/>
              <a:t> </a:t>
            </a:r>
            <a:r>
              <a:rPr lang="en-US" dirty="0" err="1" smtClean="0"/>
              <a:t>essenditi</a:t>
            </a:r>
            <a:r>
              <a:rPr lang="en-US" dirty="0" smtClean="0"/>
              <a:t> </a:t>
            </a:r>
            <a:r>
              <a:rPr lang="en-US" dirty="0" err="1" smtClean="0"/>
              <a:t>cust</a:t>
            </a:r>
            <a:endParaRPr lang="en-US" dirty="0" smtClean="0"/>
          </a:p>
          <a:p>
            <a:pPr lvl="0"/>
            <a:r>
              <a:rPr lang="en-US" dirty="0" smtClean="0"/>
              <a:t>Sam </a:t>
            </a:r>
            <a:r>
              <a:rPr lang="en-US" dirty="0" err="1" smtClean="0"/>
              <a:t>natio</a:t>
            </a:r>
            <a:r>
              <a:rPr lang="en-US" dirty="0" smtClean="0"/>
              <a:t> </a:t>
            </a:r>
            <a:r>
              <a:rPr lang="en-US" dirty="0" err="1" smtClean="0"/>
              <a:t>vit</a:t>
            </a:r>
            <a:r>
              <a:rPr lang="en-US" dirty="0" smtClean="0"/>
              <a:t> </a:t>
            </a:r>
            <a:r>
              <a:rPr lang="en-US" dirty="0" err="1" smtClean="0"/>
              <a:t>quas</a:t>
            </a:r>
            <a:r>
              <a:rPr lang="en-US" dirty="0" smtClean="0"/>
              <a:t> </a:t>
            </a:r>
            <a:r>
              <a:rPr lang="en-US" dirty="0" err="1" smtClean="0"/>
              <a:t>moluptatum</a:t>
            </a:r>
            <a:r>
              <a:rPr lang="en-US" dirty="0" smtClean="0"/>
              <a:t>, as </a:t>
            </a:r>
            <a:r>
              <a:rPr lang="en-US" dirty="0" err="1" smtClean="0"/>
              <a:t>molupti</a:t>
            </a:r>
            <a:r>
              <a:rPr lang="en-US" dirty="0" smtClean="0"/>
              <a:t> </a:t>
            </a:r>
            <a:r>
              <a:rPr lang="en-US" dirty="0" err="1" smtClean="0"/>
              <a:t>bustibus</a:t>
            </a:r>
            <a:endParaRPr lang="en-US" dirty="0" smtClean="0"/>
          </a:p>
        </p:txBody>
      </p:sp>
      <p:sp>
        <p:nvSpPr>
          <p:cNvPr id="7" name="Text Placeholder 23"/>
          <p:cNvSpPr>
            <a:spLocks noGrp="1"/>
          </p:cNvSpPr>
          <p:nvPr>
            <p:ph type="body" sz="quarter" idx="19" hasCustomPrompt="1"/>
          </p:nvPr>
        </p:nvSpPr>
        <p:spPr>
          <a:xfrm>
            <a:off x="767860" y="6131365"/>
            <a:ext cx="7482164" cy="395726"/>
          </a:xfrm>
          <a:prstGeom prst="rect">
            <a:avLst/>
          </a:prstGeom>
        </p:spPr>
        <p:txBody>
          <a:bodyPr vert="horz" lIns="0" tIns="0" rIns="0" bIns="0" numCol="1" anchor="t" anchorCtr="0"/>
          <a:lstStyle>
            <a:lvl1pPr marL="0" indent="0">
              <a:spcBef>
                <a:spcPts val="0"/>
              </a:spcBef>
              <a:buFont typeface="Arial" panose="020B0604020202020204" pitchFamily="34" charset="0"/>
              <a:buNone/>
              <a:defRPr sz="700" baseline="0">
                <a:solidFill>
                  <a:schemeClr val="tx2"/>
                </a:solidFill>
                <a:latin typeface="+mj-lt"/>
                <a:ea typeface="+mn-ea"/>
              </a:defRPr>
            </a:lvl1pPr>
            <a:lvl2pPr marL="0" indent="0">
              <a:spcBef>
                <a:spcPts val="0"/>
              </a:spcBef>
              <a:buFont typeface="Arial" panose="020B0604020202020204" pitchFamily="34" charset="0"/>
              <a:buNone/>
              <a:defRPr sz="700" baseline="0">
                <a:solidFill>
                  <a:schemeClr val="tx2"/>
                </a:solidFill>
              </a:defRPr>
            </a:lvl2pPr>
          </a:lstStyle>
          <a:p>
            <a:r>
              <a:rPr lang="en-US" dirty="0" smtClean="0"/>
              <a:t>1 - Foot notes, Sources</a:t>
            </a:r>
          </a:p>
          <a:p>
            <a:r>
              <a:rPr lang="en-US" dirty="0" err="1" smtClean="0"/>
              <a:t>Omniatis</a:t>
            </a:r>
            <a:r>
              <a:rPr lang="en-US" dirty="0" smtClean="0"/>
              <a:t> </a:t>
            </a:r>
            <a:r>
              <a:rPr lang="en-US" dirty="0" err="1" smtClean="0"/>
              <a:t>dolum</a:t>
            </a:r>
            <a:r>
              <a:rPr lang="en-US" dirty="0" smtClean="0"/>
              <a:t> </a:t>
            </a:r>
            <a:r>
              <a:rPr lang="en-US" dirty="0" err="1" smtClean="0"/>
              <a:t>inimus</a:t>
            </a:r>
            <a:r>
              <a:rPr lang="en-US" dirty="0" smtClean="0"/>
              <a:t> </a:t>
            </a:r>
            <a:r>
              <a:rPr lang="en-US" dirty="0" err="1" smtClean="0"/>
              <a:t>exerum</a:t>
            </a:r>
            <a:r>
              <a:rPr lang="en-US" dirty="0" smtClean="0"/>
              <a:t> </a:t>
            </a:r>
            <a:r>
              <a:rPr lang="en-US" dirty="0" err="1" smtClean="0"/>
              <a:t>unt</a:t>
            </a:r>
            <a:endParaRPr lang="en-US" dirty="0" smtClean="0"/>
          </a:p>
          <a:p>
            <a:r>
              <a:rPr lang="en-US" dirty="0" err="1" smtClean="0"/>
              <a:t>doluptatem</a:t>
            </a:r>
            <a:r>
              <a:rPr lang="en-US" dirty="0" smtClean="0"/>
              <a:t> </a:t>
            </a:r>
            <a:r>
              <a:rPr lang="en-US" dirty="0" err="1" smtClean="0"/>
              <a:t>eossimus</a:t>
            </a:r>
            <a:r>
              <a:rPr lang="en-US" dirty="0" smtClean="0"/>
              <a:t>. </a:t>
            </a:r>
          </a:p>
          <a:p>
            <a:pPr lvl="1"/>
            <a:endParaRPr lang="en-US" dirty="0"/>
          </a:p>
        </p:txBody>
      </p:sp>
      <p:sp>
        <p:nvSpPr>
          <p:cNvPr id="9" name="Text Placeholder 2"/>
          <p:cNvSpPr>
            <a:spLocks noGrp="1"/>
          </p:cNvSpPr>
          <p:nvPr>
            <p:ph type="body" idx="14" hasCustomPrompt="1"/>
          </p:nvPr>
        </p:nvSpPr>
        <p:spPr>
          <a:xfrm>
            <a:off x="767862" y="342683"/>
            <a:ext cx="7817301" cy="657702"/>
          </a:xfrm>
          <a:prstGeom prst="rect">
            <a:avLst/>
          </a:prstGeom>
        </p:spPr>
        <p:txBody>
          <a:bodyPr wrap="square" lIns="0" tIns="0" rIns="0" bIns="0" anchor="t" anchorCtr="0">
            <a:noAutofit/>
          </a:bodyPr>
          <a:lstStyle>
            <a:lvl1pPr marL="0" indent="0">
              <a:spcBef>
                <a:spcPts val="0"/>
              </a:spcBef>
              <a:buFont typeface="Arial" panose="020B0604020202020204" pitchFamily="34" charset="0"/>
              <a:buNone/>
              <a:defRPr sz="1800" baseline="0">
                <a:solidFill>
                  <a:srgbClr val="EF4956"/>
                </a:solidFill>
                <a:latin typeface="+mj-lt"/>
                <a:ea typeface="+mn-ea"/>
              </a:defRPr>
            </a:lvl1pPr>
            <a:lvl2pPr marL="457122" indent="0">
              <a:buNone/>
              <a:defRPr sz="1800">
                <a:solidFill>
                  <a:schemeClr val="tx1">
                    <a:tint val="75000"/>
                  </a:schemeClr>
                </a:solidFill>
              </a:defRPr>
            </a:lvl2pPr>
            <a:lvl3pPr marL="914244" indent="0">
              <a:buNone/>
              <a:defRPr sz="1600">
                <a:solidFill>
                  <a:schemeClr val="tx1">
                    <a:tint val="75000"/>
                  </a:schemeClr>
                </a:solidFill>
              </a:defRPr>
            </a:lvl3pPr>
            <a:lvl4pPr marL="1371365" indent="0">
              <a:buNone/>
              <a:defRPr sz="1400">
                <a:solidFill>
                  <a:schemeClr val="tx1">
                    <a:tint val="75000"/>
                  </a:schemeClr>
                </a:solidFill>
              </a:defRPr>
            </a:lvl4pPr>
            <a:lvl5pPr marL="1828487" indent="0">
              <a:buNone/>
              <a:defRPr sz="1400">
                <a:solidFill>
                  <a:schemeClr val="tx1">
                    <a:tint val="75000"/>
                  </a:schemeClr>
                </a:solidFill>
              </a:defRPr>
            </a:lvl5pPr>
            <a:lvl6pPr marL="2285609" indent="0">
              <a:buNone/>
              <a:defRPr sz="1400">
                <a:solidFill>
                  <a:schemeClr val="tx1">
                    <a:tint val="75000"/>
                  </a:schemeClr>
                </a:solidFill>
              </a:defRPr>
            </a:lvl6pPr>
            <a:lvl7pPr marL="2742731" indent="0">
              <a:buNone/>
              <a:defRPr sz="1400">
                <a:solidFill>
                  <a:schemeClr val="tx1">
                    <a:tint val="75000"/>
                  </a:schemeClr>
                </a:solidFill>
              </a:defRPr>
            </a:lvl7pPr>
            <a:lvl8pPr marL="3199853" indent="0">
              <a:buNone/>
              <a:defRPr sz="1400">
                <a:solidFill>
                  <a:schemeClr val="tx1">
                    <a:tint val="75000"/>
                  </a:schemeClr>
                </a:solidFill>
              </a:defRPr>
            </a:lvl8pPr>
            <a:lvl9pPr marL="3656974" indent="0">
              <a:buNone/>
              <a:defRPr sz="1400">
                <a:solidFill>
                  <a:schemeClr val="tx1">
                    <a:tint val="75000"/>
                  </a:schemeClr>
                </a:solidFill>
              </a:defRPr>
            </a:lvl9pPr>
          </a:lstStyle>
          <a:p>
            <a:pPr lvl="0"/>
            <a:r>
              <a:rPr lang="en-US" dirty="0" smtClean="0"/>
              <a:t>Slide title set in Regular, 18pt                                                                                        on two lines</a:t>
            </a:r>
          </a:p>
        </p:txBody>
      </p:sp>
      <p:cxnSp>
        <p:nvCxnSpPr>
          <p:cNvPr id="8" name="Straight Connector 7"/>
          <p:cNvCxnSpPr/>
          <p:nvPr userDrawn="1"/>
        </p:nvCxnSpPr>
        <p:spPr>
          <a:xfrm>
            <a:off x="767862"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5"/>
          <p:cNvSpPr txBox="1">
            <a:spLocks/>
          </p:cNvSpPr>
          <p:nvPr userDrawn="1"/>
        </p:nvSpPr>
        <p:spPr>
          <a:xfrm>
            <a:off x="7815560" y="644715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Tree>
    <p:extLst>
      <p:ext uri="{BB962C8B-B14F-4D97-AF65-F5344CB8AC3E}">
        <p14:creationId xmlns:p14="http://schemas.microsoft.com/office/powerpoint/2010/main" val="9854120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67861" y="343972"/>
            <a:ext cx="7817300" cy="635742"/>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a:t>
            </a:r>
            <a:r>
              <a:rPr lang="zh-CN" altLang="en-US" dirty="0" smtClean="0"/>
              <a:t>題</a:t>
            </a:r>
            <a:r>
              <a:rPr lang="zh-TW" altLang="en-US" dirty="0" smtClean="0"/>
              <a:t>設定為微軟正黑體</a:t>
            </a:r>
            <a:r>
              <a:rPr lang="en-US" altLang="zh-TW" dirty="0" smtClean="0"/>
              <a:t>(</a:t>
            </a:r>
            <a:r>
              <a:rPr lang="zh-TW" altLang="en-US" dirty="0" smtClean="0"/>
              <a:t>粗體</a:t>
            </a:r>
            <a:r>
              <a:rPr lang="en-US" altLang="zh-TW" dirty="0" smtClean="0"/>
              <a:t>) 20PT</a:t>
            </a:r>
            <a:br>
              <a:rPr lang="en-US" altLang="zh-TW" dirty="0" smtClean="0"/>
            </a:br>
            <a:r>
              <a:rPr lang="zh-TW" altLang="en-US" dirty="0" smtClean="0"/>
              <a:t>可分拆為兩行</a:t>
            </a:r>
            <a:endParaRPr lang="en-GB" noProof="0" dirty="0"/>
          </a:p>
        </p:txBody>
      </p:sp>
      <p:cxnSp>
        <p:nvCxnSpPr>
          <p:cNvPr id="4" name="Straight Connector 3"/>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5"/>
          <p:cNvSpPr txBox="1">
            <a:spLocks/>
          </p:cNvSpPr>
          <p:nvPr userDrawn="1"/>
        </p:nvSpPr>
        <p:spPr>
          <a:xfrm>
            <a:off x="7815560" y="644715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6" name="Straight Connector 5"/>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7" name="Slide Number Placeholder 5"/>
          <p:cNvSpPr txBox="1">
            <a:spLocks/>
          </p:cNvSpPr>
          <p:nvPr userDrawn="1"/>
        </p:nvSpPr>
        <p:spPr>
          <a:xfrm>
            <a:off x="7815560" y="644715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9"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2" anchor="t" anchorCtr="0"/>
          <a:lstStyle>
            <a:lvl1pPr marL="0" marR="0" indent="0" algn="l" defTabSz="457122" rtl="0" eaLnBrk="1" fontAlgn="auto" latinLnBrk="0" hangingPunct="1">
              <a:lnSpc>
                <a:spcPct val="100000"/>
              </a:lnSpc>
              <a:spcBef>
                <a:spcPts val="0"/>
              </a:spcBef>
              <a:spcAft>
                <a:spcPts val="0"/>
              </a:spcAft>
              <a:buClrTx/>
              <a:buSzTx/>
              <a:buFontTx/>
              <a:buNone/>
              <a:tabLst/>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p>
          <a:p>
            <a:endParaRPr lang="en-US" dirty="0" smtClean="0"/>
          </a:p>
          <a:p>
            <a:endParaRPr lang="en-US" dirty="0" smtClean="0"/>
          </a:p>
          <a:p>
            <a:r>
              <a:rPr lang="en-US" dirty="0" smtClean="0"/>
              <a:t>1 – </a:t>
            </a:r>
            <a:r>
              <a:rPr lang="zh-TW" altLang="en-US" dirty="0" smtClean="0"/>
              <a:t>註釋設定為微軟正黑體</a:t>
            </a:r>
            <a:r>
              <a:rPr lang="en-US" altLang="zh-TW" dirty="0" smtClean="0"/>
              <a:t>8PT</a:t>
            </a:r>
            <a:r>
              <a:rPr lang="en-US" dirty="0" smtClean="0"/>
              <a:t> </a:t>
            </a:r>
          </a:p>
          <a:p>
            <a:endParaRPr lang="en-US" dirty="0"/>
          </a:p>
        </p:txBody>
      </p:sp>
      <p:sp>
        <p:nvSpPr>
          <p:cNvPr id="10" name="Text Placeholder 2"/>
          <p:cNvSpPr>
            <a:spLocks noGrp="1"/>
          </p:cNvSpPr>
          <p:nvPr>
            <p:ph type="body" sz="quarter" idx="20" hasCustomPrompt="1"/>
          </p:nvPr>
        </p:nvSpPr>
        <p:spPr>
          <a:xfrm>
            <a:off x="766354" y="1645112"/>
            <a:ext cx="7818807" cy="4337763"/>
          </a:xfrm>
          <a:prstGeom prst="rect">
            <a:avLst/>
          </a:prstGeom>
          <a:noFill/>
        </p:spPr>
        <p:txBody>
          <a:bodyPr vert="horz" tIns="108000" bIns="108000"/>
          <a:lstStyle>
            <a:lvl1pPr marL="228600" indent="-228600">
              <a:buFont typeface="+mj-lt"/>
              <a:buAutoNum type="arabicPeriod"/>
              <a:defRPr sz="1400">
                <a:solidFill>
                  <a:srgbClr val="13426B"/>
                </a:solidFill>
              </a:defRPr>
            </a:lvl1pPr>
            <a:lvl2pPr marL="628650" marR="0" indent="-284163" algn="l" defTabSz="457122" rtl="0" eaLnBrk="1" fontAlgn="auto" latinLnBrk="0" hangingPunct="1">
              <a:lnSpc>
                <a:spcPct val="100000"/>
              </a:lnSpc>
              <a:spcBef>
                <a:spcPct val="20000"/>
              </a:spcBef>
              <a:spcAft>
                <a:spcPts val="0"/>
              </a:spcAft>
              <a:buClrTx/>
              <a:buSzTx/>
              <a:buFont typeface="+mj-lt"/>
              <a:buAutoNum type="alphaLcParenR"/>
              <a:tabLst/>
              <a:defRPr sz="1200">
                <a:solidFill>
                  <a:srgbClr val="13426B"/>
                </a:solidFill>
              </a:defRPr>
            </a:lvl2pPr>
            <a:lvl3pPr marL="893763" indent="-192088">
              <a:buFont typeface="Arial" panose="020B0604020202020204" pitchFamily="34" charset="0"/>
              <a:buChar char="•"/>
              <a:defRPr sz="1100" baseline="0">
                <a:solidFill>
                  <a:srgbClr val="13426B"/>
                </a:solidFill>
                <a:latin typeface="+mj-lt"/>
              </a:defRPr>
            </a:lvl3pPr>
            <a:lvl4pPr marL="1249363" marR="0" indent="-227013" algn="l" defTabSz="457122" rtl="0" eaLnBrk="1" fontAlgn="auto" latinLnBrk="0" hangingPunct="1">
              <a:lnSpc>
                <a:spcPct val="100000"/>
              </a:lnSpc>
              <a:spcBef>
                <a:spcPct val="20000"/>
              </a:spcBef>
              <a:spcAft>
                <a:spcPts val="0"/>
              </a:spcAft>
              <a:buClrTx/>
              <a:buSzTx/>
              <a:buFont typeface="Arial"/>
              <a:buChar char="–"/>
              <a:tabLst/>
              <a:defRPr sz="1100" baseline="0">
                <a:solidFill>
                  <a:srgbClr val="13426B"/>
                </a:solidFill>
              </a:defRPr>
            </a:lvl4pPr>
            <a:lvl5pPr>
              <a:defRPr sz="1000"/>
            </a:lvl5pPr>
          </a:lstStyle>
          <a:p>
            <a:pPr lvl="0"/>
            <a:r>
              <a:rPr lang="zh-TW" altLang="en-US" dirty="0" smtClean="0"/>
              <a:t>微軟正黑體</a:t>
            </a:r>
            <a:r>
              <a:rPr lang="en-GB" noProof="0" dirty="0" smtClean="0"/>
              <a:t>1</a:t>
            </a:r>
            <a:r>
              <a:rPr lang="en-US" altLang="zh-TW" noProof="0" dirty="0" smtClean="0"/>
              <a:t>4</a:t>
            </a:r>
            <a:r>
              <a:rPr lang="en-GB" noProof="0" dirty="0" err="1" smtClean="0"/>
              <a:t>pt</a:t>
            </a:r>
            <a:r>
              <a:rPr lang="en-GB" noProof="0" dirty="0" smtClean="0"/>
              <a:t> (</a:t>
            </a:r>
            <a:r>
              <a:rPr lang="zh-TW" altLang="en-US" noProof="0" dirty="0" smtClean="0"/>
              <a:t>不小於</a:t>
            </a:r>
            <a:r>
              <a:rPr lang="en-GB" noProof="0" dirty="0" smtClean="0"/>
              <a:t> 1</a:t>
            </a:r>
            <a:r>
              <a:rPr lang="en-US" altLang="zh-TW" noProof="0" dirty="0" smtClean="0"/>
              <a:t>2</a:t>
            </a:r>
            <a:r>
              <a:rPr lang="en-GB" noProof="0" dirty="0" err="1" smtClean="0"/>
              <a:t>pt</a:t>
            </a:r>
            <a:r>
              <a:rPr lang="en-GB" noProof="0" dirty="0" smtClean="0"/>
              <a:t>)</a:t>
            </a:r>
          </a:p>
          <a:p>
            <a:pPr marL="628650" marR="0" lvl="1" indent="-284163" algn="l" defTabSz="457122" rtl="0" eaLnBrk="1" fontAlgn="auto" latinLnBrk="0" hangingPunct="1">
              <a:lnSpc>
                <a:spcPct val="100000"/>
              </a:lnSpc>
              <a:spcBef>
                <a:spcPct val="20000"/>
              </a:spcBef>
              <a:spcAft>
                <a:spcPts val="0"/>
              </a:spcAft>
              <a:buClrTx/>
              <a:buSzTx/>
              <a:buFont typeface="+mj-lt"/>
              <a:buAutoNum type="alphaLcParenR"/>
              <a:tabLst/>
              <a:defRPr/>
            </a:pPr>
            <a:r>
              <a:rPr lang="zh-TW" altLang="en-US" noProof="0" dirty="0" smtClean="0"/>
              <a:t>分題設定為微軟正黑體</a:t>
            </a:r>
            <a:r>
              <a:rPr lang="en-GB" noProof="0" dirty="0" smtClean="0"/>
              <a:t> 1</a:t>
            </a:r>
            <a:r>
              <a:rPr lang="en-US" altLang="zh-TW" noProof="0" dirty="0" smtClean="0"/>
              <a:t>2</a:t>
            </a:r>
            <a:r>
              <a:rPr lang="en-GB" noProof="0" dirty="0" err="1" smtClean="0"/>
              <a:t>pt</a:t>
            </a:r>
            <a:r>
              <a:rPr lang="en-GB" noProof="0" dirty="0" smtClean="0"/>
              <a:t> (</a:t>
            </a:r>
            <a:r>
              <a:rPr lang="zh-TW" altLang="en-US" noProof="0" dirty="0" smtClean="0"/>
              <a:t>不小於</a:t>
            </a:r>
            <a:r>
              <a:rPr lang="en-GB" noProof="0" dirty="0" smtClean="0"/>
              <a:t> 10pt)</a:t>
            </a:r>
          </a:p>
          <a:p>
            <a:pPr lvl="2"/>
            <a:r>
              <a:rPr lang="zh-TW" altLang="en-US" noProof="0" dirty="0" smtClean="0"/>
              <a:t>微軟正黑體</a:t>
            </a:r>
            <a:r>
              <a:rPr lang="en-US" altLang="zh-TW" noProof="0" dirty="0" smtClean="0"/>
              <a:t>11</a:t>
            </a:r>
            <a:r>
              <a:rPr lang="en-GB" noProof="0" dirty="0" err="1" smtClean="0"/>
              <a:t>pt</a:t>
            </a:r>
            <a:endParaRPr lang="en-GB" noProof="0" dirty="0" smtClean="0"/>
          </a:p>
          <a:p>
            <a:pPr marL="1249363" marR="0" lvl="3" indent="-227013" algn="l" defTabSz="457122" rtl="0" eaLnBrk="1" fontAlgn="auto" latinLnBrk="0" hangingPunct="1">
              <a:lnSpc>
                <a:spcPct val="100000"/>
              </a:lnSpc>
              <a:spcBef>
                <a:spcPct val="20000"/>
              </a:spcBef>
              <a:spcAft>
                <a:spcPts val="0"/>
              </a:spcAft>
              <a:buClrTx/>
              <a:buSzTx/>
              <a:buFont typeface="Arial"/>
              <a:buChar char="–"/>
              <a:tabLst/>
              <a:defRPr/>
            </a:pPr>
            <a:r>
              <a:rPr lang="zh-TW" altLang="en-US" noProof="0" dirty="0" smtClean="0"/>
              <a:t>微軟正黑體</a:t>
            </a:r>
            <a:r>
              <a:rPr lang="en-US" altLang="zh-TW" noProof="0" dirty="0" smtClean="0"/>
              <a:t>11</a:t>
            </a:r>
            <a:r>
              <a:rPr lang="en-GB" noProof="0" dirty="0" err="1" smtClean="0"/>
              <a:t>pt</a:t>
            </a:r>
            <a:endParaRPr lang="en-GB" noProof="0" dirty="0" smtClean="0"/>
          </a:p>
        </p:txBody>
      </p:sp>
      <p:sp>
        <p:nvSpPr>
          <p:cNvPr id="11" name="Subtitle 2"/>
          <p:cNvSpPr>
            <a:spLocks noGrp="1"/>
          </p:cNvSpPr>
          <p:nvPr>
            <p:ph type="subTitle" idx="15" hasCustomPrompt="1"/>
          </p:nvPr>
        </p:nvSpPr>
        <p:spPr>
          <a:xfrm>
            <a:off x="767861" y="979714"/>
            <a:ext cx="7817301" cy="49867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Arial"/>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12" name="Text Placeholder 11"/>
          <p:cNvSpPr>
            <a:spLocks noGrp="1"/>
          </p:cNvSpPr>
          <p:nvPr>
            <p:ph type="body" sz="quarter" idx="21" hasCustomPrompt="1"/>
          </p:nvPr>
        </p:nvSpPr>
        <p:spPr>
          <a:xfrm>
            <a:off x="6387026" y="138550"/>
            <a:ext cx="2198136" cy="205422"/>
          </a:xfrm>
          <a:prstGeom prst="rect">
            <a:avLst/>
          </a:prstGeom>
          <a:ln w="12700">
            <a:solidFill>
              <a:schemeClr val="accent2"/>
            </a:solidFill>
          </a:ln>
        </p:spPr>
        <p:txBody>
          <a:bodyPr vert="horz"/>
          <a:lstStyle>
            <a:lvl1pPr marL="0" indent="0">
              <a:buNone/>
              <a:defRPr sz="900" b="1" baseline="0">
                <a:solidFill>
                  <a:schemeClr val="accent1"/>
                </a:solidFill>
                <a:latin typeface="Arial"/>
                <a:cs typeface="Arial"/>
              </a:defRPr>
            </a:lvl1pPr>
            <a:lvl2pPr marL="457122" indent="0">
              <a:buNone/>
              <a:defRPr sz="1200"/>
            </a:lvl2pPr>
            <a:lvl3pPr marL="914243" indent="0">
              <a:buNone/>
              <a:defRPr sz="1200"/>
            </a:lvl3pPr>
            <a:lvl4pPr marL="1371365" indent="0">
              <a:buNone/>
              <a:defRPr sz="1200"/>
            </a:lvl4pPr>
            <a:lvl5pPr marL="1828487" indent="0">
              <a:buNone/>
              <a:defRPr sz="1200"/>
            </a:lvl5pPr>
          </a:lstStyle>
          <a:p>
            <a:pPr lvl="0"/>
            <a:r>
              <a:rPr lang="zh-TW" altLang="en-US" dirty="0" smtClean="0"/>
              <a:t>內容只供內部參考 </a:t>
            </a:r>
            <a:r>
              <a:rPr lang="en-US" altLang="zh-TW" dirty="0" smtClean="0"/>
              <a:t>/</a:t>
            </a:r>
            <a:r>
              <a:rPr lang="zh-TW" altLang="en-US" dirty="0" smtClean="0"/>
              <a:t> 討論</a:t>
            </a:r>
            <a:endParaRPr lang="en-GB" dirty="0"/>
          </a:p>
        </p:txBody>
      </p:sp>
    </p:spTree>
    <p:extLst>
      <p:ext uri="{BB962C8B-B14F-4D97-AF65-F5344CB8AC3E}">
        <p14:creationId xmlns:p14="http://schemas.microsoft.com/office/powerpoint/2010/main" val="245862447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1">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767861" y="343972"/>
            <a:ext cx="7817300" cy="635742"/>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br>
              <a:rPr lang="en-US" altLang="zh-TW" dirty="0" smtClean="0"/>
            </a:br>
            <a:r>
              <a:rPr lang="zh-TW" altLang="en-US" dirty="0" smtClean="0"/>
              <a:t>可分拆為兩行</a:t>
            </a:r>
            <a:endParaRPr lang="en-GB" noProof="0" dirty="0"/>
          </a:p>
        </p:txBody>
      </p:sp>
      <p:sp>
        <p:nvSpPr>
          <p:cNvPr id="12" name="Subtitle 2"/>
          <p:cNvSpPr>
            <a:spLocks noGrp="1"/>
          </p:cNvSpPr>
          <p:nvPr>
            <p:ph type="subTitle" idx="15" hasCustomPrompt="1"/>
          </p:nvPr>
        </p:nvSpPr>
        <p:spPr>
          <a:xfrm>
            <a:off x="767861" y="979714"/>
            <a:ext cx="7817301" cy="49867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13" name="Content Placeholder 2"/>
          <p:cNvSpPr>
            <a:spLocks noGrp="1"/>
          </p:cNvSpPr>
          <p:nvPr>
            <p:ph sz="half" idx="18" hasCustomPrompt="1"/>
          </p:nvPr>
        </p:nvSpPr>
        <p:spPr>
          <a:xfrm>
            <a:off x="767861" y="2211645"/>
            <a:ext cx="7817301" cy="1761314"/>
          </a:xfrm>
          <a:prstGeom prst="rect">
            <a:avLst/>
          </a:prstGeom>
        </p:spPr>
        <p:txBody>
          <a:bodyPr wrap="square" lIns="0" tIns="0" rIns="0" bIns="0" numCol="1" spcCol="0" anchor="t" anchorCtr="0">
            <a:noAutofit/>
          </a:bodyPr>
          <a:lstStyle>
            <a:lvl1pPr marL="0" marR="0" indent="0" algn="l" defTabSz="457122" rtl="0" eaLnBrk="1" fontAlgn="auto" latinLnBrk="0" hangingPunct="1">
              <a:lnSpc>
                <a:spcPct val="100000"/>
              </a:lnSpc>
              <a:spcBef>
                <a:spcPts val="0"/>
              </a:spcBef>
              <a:spcAft>
                <a:spcPts val="0"/>
              </a:spcAft>
              <a:buClrTx/>
              <a:buSzTx/>
              <a:buFont typeface="Arial"/>
              <a:buNone/>
              <a:tabLst/>
              <a:defRPr sz="2200" baseline="0">
                <a:solidFill>
                  <a:schemeClr val="tx2"/>
                </a:solidFill>
                <a:latin typeface="Microsoft JhengHei"/>
              </a:defRPr>
            </a:lvl1pPr>
            <a:lvl2pPr marL="457122" indent="0">
              <a:buFontTx/>
              <a:buNone/>
              <a:defRPr sz="1000" baseline="0">
                <a:solidFill>
                  <a:srgbClr val="004695"/>
                </a:solidFill>
                <a:latin typeface="Arial"/>
              </a:defRPr>
            </a:lvl2pPr>
            <a:lvl3pPr marL="914244" indent="0">
              <a:buFontTx/>
              <a:buNone/>
              <a:defRPr sz="1000" baseline="0">
                <a:solidFill>
                  <a:srgbClr val="004695"/>
                </a:solidFill>
                <a:latin typeface="Arial"/>
              </a:defRPr>
            </a:lvl3pPr>
            <a:lvl4pPr marL="1371365" indent="0">
              <a:buFontTx/>
              <a:buNone/>
              <a:defRPr sz="1000" baseline="0">
                <a:solidFill>
                  <a:srgbClr val="004695"/>
                </a:solidFill>
                <a:latin typeface="Arial"/>
              </a:defRPr>
            </a:lvl4pPr>
            <a:lvl5pPr marL="1828487" indent="0">
              <a:buFontTx/>
              <a:buNone/>
              <a:defRPr sz="1000" baseline="0">
                <a:solidFill>
                  <a:srgbClr val="004695"/>
                </a:solidFill>
                <a:latin typeface="Arial"/>
              </a:defRPr>
            </a:lvl5pPr>
            <a:lvl6pPr>
              <a:defRPr sz="1800"/>
            </a:lvl6pPr>
            <a:lvl7pPr>
              <a:defRPr sz="1800"/>
            </a:lvl7pPr>
            <a:lvl8pPr>
              <a:defRPr sz="1800"/>
            </a:lvl8pPr>
            <a:lvl9pPr>
              <a:defRPr sz="1800"/>
            </a:lvl9pPr>
          </a:lstStyle>
          <a:p>
            <a:pPr marL="0" marR="0" lvl="0" indent="0" algn="l" defTabSz="457122" rtl="0" eaLnBrk="1" fontAlgn="auto" latinLnBrk="0" hangingPunct="1">
              <a:lnSpc>
                <a:spcPct val="100000"/>
              </a:lnSpc>
              <a:spcBef>
                <a:spcPts val="0"/>
              </a:spcBef>
              <a:spcAft>
                <a:spcPts val="0"/>
              </a:spcAft>
              <a:buClrTx/>
              <a:buSzTx/>
              <a:buFont typeface="Arial"/>
              <a:buNone/>
              <a:tabLst/>
              <a:defRPr/>
            </a:pPr>
            <a:r>
              <a:rPr lang="zh-TW" altLang="en-US" dirty="0" smtClean="0"/>
              <a:t>主題設定為微軟正黑體</a:t>
            </a:r>
            <a:r>
              <a:rPr lang="en-US" altLang="zh-TW" dirty="0" smtClean="0"/>
              <a:t> 22PT</a:t>
            </a:r>
            <a:r>
              <a:rPr lang="zh-TW" altLang="en-US" dirty="0" smtClean="0"/>
              <a:t>。</a:t>
            </a:r>
            <a:endParaRPr lang="en-US" altLang="zh-TW" dirty="0" smtClean="0"/>
          </a:p>
        </p:txBody>
      </p:sp>
      <p:sp>
        <p:nvSpPr>
          <p:cNvPr id="14" name="Content Placeholder 2"/>
          <p:cNvSpPr>
            <a:spLocks noGrp="1"/>
          </p:cNvSpPr>
          <p:nvPr>
            <p:ph sz="half" idx="1" hasCustomPrompt="1"/>
          </p:nvPr>
        </p:nvSpPr>
        <p:spPr>
          <a:xfrm>
            <a:off x="767861" y="4289621"/>
            <a:ext cx="7817301" cy="1788234"/>
          </a:xfrm>
          <a:prstGeom prst="rect">
            <a:avLst/>
          </a:prstGeom>
        </p:spPr>
        <p:txBody>
          <a:bodyPr lIns="0" tIns="0" rIns="0" bIns="0" numCol="2" spcCol="501520" anchor="t">
            <a:normAutofit/>
          </a:bodyPr>
          <a:lstStyle>
            <a:lvl1pPr marL="0" marR="0" indent="0" algn="l" defTabSz="457122" rtl="0" eaLnBrk="1" fontAlgn="auto" latinLnBrk="0" hangingPunct="1">
              <a:lnSpc>
                <a:spcPts val="1163"/>
              </a:lnSpc>
              <a:spcBef>
                <a:spcPts val="0"/>
              </a:spcBef>
              <a:spcAft>
                <a:spcPts val="0"/>
              </a:spcAft>
              <a:buClrTx/>
              <a:buSzTx/>
              <a:buFontTx/>
              <a:buNone/>
              <a:tabLst/>
              <a:defRPr sz="1200" baseline="0">
                <a:solidFill>
                  <a:schemeClr val="tx2"/>
                </a:solidFill>
                <a:latin typeface="Microsoft JhengHei"/>
              </a:defRPr>
            </a:lvl1pPr>
            <a:lvl2pPr marL="457122" indent="0">
              <a:buFontTx/>
              <a:buNone/>
              <a:defRPr sz="1000" baseline="0">
                <a:solidFill>
                  <a:srgbClr val="004695"/>
                </a:solidFill>
                <a:latin typeface="Arial"/>
              </a:defRPr>
            </a:lvl2pPr>
            <a:lvl3pPr marL="914244" indent="0">
              <a:buFontTx/>
              <a:buNone/>
              <a:defRPr sz="1000" baseline="0">
                <a:solidFill>
                  <a:srgbClr val="004695"/>
                </a:solidFill>
                <a:latin typeface="Arial"/>
              </a:defRPr>
            </a:lvl3pPr>
            <a:lvl4pPr marL="1371365" indent="0">
              <a:buFontTx/>
              <a:buNone/>
              <a:defRPr sz="1000" baseline="0">
                <a:solidFill>
                  <a:srgbClr val="004695"/>
                </a:solidFill>
                <a:latin typeface="Arial"/>
              </a:defRPr>
            </a:lvl4pPr>
            <a:lvl5pPr marL="1828487" indent="0">
              <a:buFontTx/>
              <a:buNone/>
              <a:defRPr sz="1000" baseline="0">
                <a:solidFill>
                  <a:srgbClr val="004695"/>
                </a:solidFill>
                <a:latin typeface="Arial"/>
              </a:defRPr>
            </a:lvl5pPr>
            <a:lvl6pPr>
              <a:defRPr sz="1800"/>
            </a:lvl6pPr>
            <a:lvl7pPr>
              <a:defRPr sz="1800"/>
            </a:lvl7pPr>
            <a:lvl8pPr>
              <a:defRPr sz="1800"/>
            </a:lvl8pPr>
            <a:lvl9pPr>
              <a:defRPr sz="1800"/>
            </a:lvl9pPr>
          </a:lstStyle>
          <a:p>
            <a:pPr marL="0" marR="0" lvl="0" indent="0" algn="l" defTabSz="457122" rtl="0" eaLnBrk="1" fontAlgn="auto" latinLnBrk="0" hangingPunct="1">
              <a:lnSpc>
                <a:spcPts val="1163"/>
              </a:lnSpc>
              <a:spcBef>
                <a:spcPts val="0"/>
              </a:spcBef>
              <a:spcAft>
                <a:spcPts val="0"/>
              </a:spcAft>
              <a:buClrTx/>
              <a:buSzTx/>
              <a:buFontTx/>
              <a:buNone/>
              <a:tabLst/>
              <a:defRPr/>
            </a:pPr>
            <a:r>
              <a:rPr lang="zh-TW" altLang="en-US" dirty="0" smtClean="0"/>
              <a:t>內文設定為微軟正黑體</a:t>
            </a:r>
            <a:r>
              <a:rPr lang="en-US" altLang="zh-TW" dirty="0" smtClean="0"/>
              <a:t>12PT </a:t>
            </a:r>
            <a:r>
              <a:rPr lang="zh-TW" altLang="en-US" dirty="0" smtClean="0"/>
              <a:t>。內文段落可左右分為兩直行。</a:t>
            </a: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r>
              <a:rPr lang="zh-TW" altLang="en-US" dirty="0" smtClean="0"/>
              <a:t>內文設定為微軟正黑體</a:t>
            </a:r>
            <a:r>
              <a:rPr lang="en-US" altLang="zh-TW" dirty="0" smtClean="0"/>
              <a:t>12PT</a:t>
            </a:r>
            <a:r>
              <a:rPr lang="zh-TW" altLang="en-US" dirty="0" smtClean="0"/>
              <a:t>。內文段落可左右分為兩直行。</a:t>
            </a:r>
            <a:r>
              <a:rPr lang="en-US" altLang="zh-TW" dirty="0" smtClean="0"/>
              <a:t>																																																																																       						                                    </a:t>
            </a:r>
          </a:p>
          <a:p>
            <a:pPr lvl="0"/>
            <a:endParaRPr lang="en-US" dirty="0" smtClean="0"/>
          </a:p>
        </p:txBody>
      </p:sp>
      <p:cxnSp>
        <p:nvCxnSpPr>
          <p:cNvPr id="16" name="Straight Connector 15"/>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7"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19" name="Straight Connector 18"/>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1"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15"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12025174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767861" y="343972"/>
            <a:ext cx="7817300" cy="635742"/>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br>
              <a:rPr lang="en-US" altLang="zh-TW" dirty="0" smtClean="0"/>
            </a:br>
            <a:r>
              <a:rPr lang="zh-TW" altLang="en-US" dirty="0" smtClean="0"/>
              <a:t>可分拆為兩行</a:t>
            </a:r>
            <a:endParaRPr lang="en-GB" noProof="0" dirty="0"/>
          </a:p>
        </p:txBody>
      </p:sp>
      <p:sp>
        <p:nvSpPr>
          <p:cNvPr id="8" name="Content Placeholder 2"/>
          <p:cNvSpPr>
            <a:spLocks noGrp="1"/>
          </p:cNvSpPr>
          <p:nvPr>
            <p:ph sz="half" idx="18" hasCustomPrompt="1"/>
          </p:nvPr>
        </p:nvSpPr>
        <p:spPr>
          <a:xfrm>
            <a:off x="767861" y="1178895"/>
            <a:ext cx="7817301" cy="4898960"/>
          </a:xfrm>
          <a:prstGeom prst="rect">
            <a:avLst/>
          </a:prstGeom>
        </p:spPr>
        <p:txBody>
          <a:bodyPr wrap="square" lIns="0" tIns="0" rIns="0" bIns="0" numCol="1" spcCol="0" anchor="t" anchorCtr="0">
            <a:noAutofit/>
          </a:bodyPr>
          <a:lstStyle>
            <a:lvl1pPr marL="450005" marR="0" indent="-450005" algn="l" defTabSz="457122" rtl="0" eaLnBrk="1" fontAlgn="auto" latinLnBrk="0" hangingPunct="1">
              <a:lnSpc>
                <a:spcPts val="1817"/>
              </a:lnSpc>
              <a:spcBef>
                <a:spcPts val="2181"/>
              </a:spcBef>
              <a:spcAft>
                <a:spcPts val="0"/>
              </a:spcAft>
              <a:buClrTx/>
              <a:buSzTx/>
              <a:buFont typeface="+mj-lt"/>
              <a:buAutoNum type="arabicPeriod"/>
              <a:tabLst/>
              <a:defRPr sz="1800" baseline="0">
                <a:solidFill>
                  <a:schemeClr val="tx2"/>
                </a:solidFill>
                <a:latin typeface="Microsoft JhengHei"/>
              </a:defRPr>
            </a:lvl1pPr>
            <a:lvl2pPr marL="457122" indent="0">
              <a:buFontTx/>
              <a:buNone/>
              <a:defRPr sz="1000" baseline="0">
                <a:solidFill>
                  <a:srgbClr val="004695"/>
                </a:solidFill>
                <a:latin typeface="Arial"/>
              </a:defRPr>
            </a:lvl2pPr>
            <a:lvl3pPr marL="914244" indent="0">
              <a:buFontTx/>
              <a:buNone/>
              <a:defRPr sz="1000" baseline="0">
                <a:solidFill>
                  <a:srgbClr val="004695"/>
                </a:solidFill>
                <a:latin typeface="Arial"/>
              </a:defRPr>
            </a:lvl3pPr>
            <a:lvl4pPr marL="1371365" indent="0">
              <a:buFontTx/>
              <a:buNone/>
              <a:defRPr sz="1000" baseline="0">
                <a:solidFill>
                  <a:srgbClr val="004695"/>
                </a:solidFill>
                <a:latin typeface="Arial"/>
              </a:defRPr>
            </a:lvl4pPr>
            <a:lvl5pPr marL="1828487" indent="0">
              <a:buFontTx/>
              <a:buNone/>
              <a:defRPr sz="1000" baseline="0">
                <a:solidFill>
                  <a:srgbClr val="004695"/>
                </a:solidFill>
                <a:latin typeface="Arial"/>
              </a:defRPr>
            </a:lvl5pPr>
            <a:lvl6pPr>
              <a:defRPr sz="1800"/>
            </a:lvl6pPr>
            <a:lvl7pPr>
              <a:defRPr sz="1800"/>
            </a:lvl7pPr>
            <a:lvl8pPr>
              <a:defRPr sz="1800"/>
            </a:lvl8pPr>
            <a:lvl9pPr>
              <a:defRPr sz="1800"/>
            </a:lvl9pPr>
          </a:lstStyle>
          <a:p>
            <a:pPr lvl="0"/>
            <a:r>
              <a:rPr lang="zh-TW" altLang="en-US" dirty="0" smtClean="0"/>
              <a:t>項目要點設定為微軟正黑體</a:t>
            </a:r>
            <a:r>
              <a:rPr lang="en-US" altLang="zh-TW" dirty="0" smtClean="0"/>
              <a:t>18PT</a:t>
            </a:r>
            <a:r>
              <a:rPr lang="zh-TW" altLang="en-US" dirty="0" smtClean="0"/>
              <a:t> </a:t>
            </a:r>
            <a:r>
              <a:rPr lang="en-US" altLang="zh-TW" dirty="0" smtClean="0"/>
              <a:t>(</a:t>
            </a:r>
            <a:r>
              <a:rPr lang="zh-TW" altLang="en-US" dirty="0" smtClean="0"/>
              <a:t>不小於 </a:t>
            </a:r>
            <a:r>
              <a:rPr lang="en-US" altLang="zh-TW" dirty="0" smtClean="0"/>
              <a:t>12PT)</a:t>
            </a:r>
            <a:endParaRPr lang="en-US" dirty="0" smtClean="0"/>
          </a:p>
          <a:p>
            <a:pPr lvl="0"/>
            <a:r>
              <a:rPr lang="zh-TW" altLang="en-US" dirty="0" smtClean="0"/>
              <a:t>項目要點設定為微軟正黑體</a:t>
            </a:r>
            <a:r>
              <a:rPr lang="en-US" altLang="zh-TW" dirty="0" smtClean="0"/>
              <a:t>18PT</a:t>
            </a:r>
            <a:endParaRPr lang="en-US" dirty="0" smtClean="0"/>
          </a:p>
          <a:p>
            <a:pPr lvl="0"/>
            <a:r>
              <a:rPr lang="zh-TW" altLang="en-US" dirty="0" smtClean="0"/>
              <a:t>項目要點設定為微軟正黑體</a:t>
            </a:r>
            <a:r>
              <a:rPr lang="en-US" altLang="zh-TW" dirty="0" smtClean="0"/>
              <a:t>18PT</a:t>
            </a:r>
            <a:endParaRPr lang="en-US" dirty="0" smtClean="0"/>
          </a:p>
          <a:p>
            <a:pPr lvl="0"/>
            <a:r>
              <a:rPr lang="zh-TW" altLang="en-US" dirty="0" smtClean="0"/>
              <a:t>項目要點設定為微軟正黑體</a:t>
            </a:r>
            <a:r>
              <a:rPr lang="en-US" altLang="zh-TW" dirty="0" smtClean="0"/>
              <a:t>18PT</a:t>
            </a:r>
            <a:endParaRPr lang="en-US" dirty="0" smtClean="0"/>
          </a:p>
        </p:txBody>
      </p:sp>
      <p:cxnSp>
        <p:nvCxnSpPr>
          <p:cNvPr id="11" name="Straight Connector 10"/>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4"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700" dirty="0">
              <a:solidFill>
                <a:srgbClr val="D1DDE6">
                  <a:lumMod val="50000"/>
                </a:srgbClr>
              </a:solidFill>
            </a:endParaRPr>
          </a:p>
        </p:txBody>
      </p:sp>
      <p:cxnSp>
        <p:nvCxnSpPr>
          <p:cNvPr id="17" name="Straight Connector 16"/>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8"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700" dirty="0">
              <a:solidFill>
                <a:srgbClr val="D1DDE6">
                  <a:lumMod val="50000"/>
                </a:srgbClr>
              </a:solidFill>
            </a:endParaRPr>
          </a:p>
        </p:txBody>
      </p:sp>
      <p:sp>
        <p:nvSpPr>
          <p:cNvPr id="10"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8336535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3">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5988762" y="317871"/>
            <a:ext cx="2596399" cy="635742"/>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a:t>
            </a:r>
            <a:r>
              <a:rPr lang="en-US" altLang="zh-TW" dirty="0" smtClean="0"/>
              <a:t>) 20PT </a:t>
            </a:r>
            <a:r>
              <a:rPr lang="zh-TW" altLang="en-US" dirty="0" smtClean="0"/>
              <a:t>可分拆為兩行</a:t>
            </a:r>
            <a:endParaRPr lang="en-GB" noProof="0" dirty="0"/>
          </a:p>
        </p:txBody>
      </p:sp>
      <p:sp>
        <p:nvSpPr>
          <p:cNvPr id="13" name="Subtitle 2"/>
          <p:cNvSpPr>
            <a:spLocks noGrp="1"/>
          </p:cNvSpPr>
          <p:nvPr>
            <p:ph type="subTitle" idx="15" hasCustomPrompt="1"/>
          </p:nvPr>
        </p:nvSpPr>
        <p:spPr>
          <a:xfrm>
            <a:off x="5994943" y="1093671"/>
            <a:ext cx="2590219" cy="49867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15" name="Text Placeholder 2"/>
          <p:cNvSpPr>
            <a:spLocks noGrp="1"/>
          </p:cNvSpPr>
          <p:nvPr>
            <p:ph type="body" sz="quarter" idx="20" hasCustomPrompt="1"/>
          </p:nvPr>
        </p:nvSpPr>
        <p:spPr>
          <a:xfrm>
            <a:off x="5994889" y="1804988"/>
            <a:ext cx="2590800" cy="1878615"/>
          </a:xfrm>
          <a:prstGeom prst="rect">
            <a:avLst/>
          </a:prstGeom>
          <a:solidFill>
            <a:srgbClr val="D1DDE6"/>
          </a:solidFill>
        </p:spPr>
        <p:txBody>
          <a:bodyPr vert="horz" tIns="108000" bIns="108000"/>
          <a:lstStyle>
            <a:lvl1pPr marL="0" marR="0" indent="0" algn="l" defTabSz="457122" rtl="0" eaLnBrk="1" fontAlgn="auto" latinLnBrk="0" hangingPunct="1">
              <a:lnSpc>
                <a:spcPct val="100000"/>
              </a:lnSpc>
              <a:spcBef>
                <a:spcPts val="212"/>
              </a:spcBef>
              <a:spcAft>
                <a:spcPts val="0"/>
              </a:spcAft>
              <a:buClrTx/>
              <a:buSzTx/>
              <a:buFont typeface="Arial"/>
              <a:buNone/>
              <a:tabLst/>
              <a:defRPr sz="1000">
                <a:solidFill>
                  <a:srgbClr val="13426B"/>
                </a:solidFill>
                <a:latin typeface="Microsoft JhengHei"/>
              </a:defRPr>
            </a:lvl1pPr>
            <a:lvl2pPr>
              <a:defRPr sz="1000"/>
            </a:lvl2pPr>
            <a:lvl3pPr>
              <a:defRPr sz="1000"/>
            </a:lvl3pPr>
            <a:lvl4pPr>
              <a:defRPr sz="1000"/>
            </a:lvl4pPr>
            <a:lvl5pPr>
              <a:defRPr sz="1000"/>
            </a:lvl5pPr>
          </a:lstStyle>
          <a:p>
            <a:pPr marL="171450" marR="0" lvl="0" indent="-171450" algn="l" defTabSz="457122" rtl="0" eaLnBrk="1" fontAlgn="auto" latinLnBrk="0" hangingPunct="1">
              <a:lnSpc>
                <a:spcPct val="100000"/>
              </a:lnSpc>
              <a:spcBef>
                <a:spcPts val="212"/>
              </a:spcBef>
              <a:spcAft>
                <a:spcPts val="0"/>
              </a:spcAft>
              <a:buClrTx/>
              <a:buSzTx/>
              <a:buFont typeface="Arial"/>
              <a:buChar char="•"/>
              <a:tabLst/>
              <a:defRPr/>
            </a:pPr>
            <a:r>
              <a:rPr lang="zh-TW" altLang="en-US" dirty="0" smtClean="0"/>
              <a:t>項目要點設定為微軟正黑體</a:t>
            </a:r>
            <a:r>
              <a:rPr lang="en-US" altLang="zh-TW" dirty="0" smtClean="0"/>
              <a:t>10PT</a:t>
            </a:r>
          </a:p>
          <a:p>
            <a:pPr marL="171450" marR="0" lvl="0" indent="-171450" algn="l" defTabSz="457122" rtl="0" eaLnBrk="1" fontAlgn="auto" latinLnBrk="0" hangingPunct="1">
              <a:lnSpc>
                <a:spcPct val="100000"/>
              </a:lnSpc>
              <a:spcBef>
                <a:spcPts val="212"/>
              </a:spcBef>
              <a:spcAft>
                <a:spcPts val="0"/>
              </a:spcAft>
              <a:buClrTx/>
              <a:buSzTx/>
              <a:buFont typeface="Arial"/>
              <a:buChar char="•"/>
              <a:tabLst/>
              <a:defRPr/>
            </a:pPr>
            <a:endParaRPr lang="en-US" dirty="0" smtClean="0"/>
          </a:p>
        </p:txBody>
      </p:sp>
      <p:sp>
        <p:nvSpPr>
          <p:cNvPr id="18" name="Text Placeholder 2"/>
          <p:cNvSpPr>
            <a:spLocks noGrp="1"/>
          </p:cNvSpPr>
          <p:nvPr>
            <p:ph type="body" sz="quarter" idx="21" hasCustomPrompt="1"/>
          </p:nvPr>
        </p:nvSpPr>
        <p:spPr>
          <a:xfrm>
            <a:off x="5995989" y="3909785"/>
            <a:ext cx="2590800" cy="2168071"/>
          </a:xfrm>
          <a:prstGeom prst="rect">
            <a:avLst/>
          </a:prstGeom>
          <a:solidFill>
            <a:srgbClr val="D1DDE6"/>
          </a:solidFill>
        </p:spPr>
        <p:txBody>
          <a:bodyPr vert="horz" tIns="108000" bIns="108000"/>
          <a:lstStyle>
            <a:lvl1pPr marL="0" indent="0">
              <a:buFont typeface="Arial"/>
              <a:buNone/>
              <a:defRPr sz="1000" baseline="0">
                <a:solidFill>
                  <a:srgbClr val="13426B"/>
                </a:solidFill>
                <a:latin typeface="Microsoft JhengHei"/>
              </a:defRPr>
            </a:lvl1pPr>
            <a:lvl2pPr>
              <a:defRPr sz="1000"/>
            </a:lvl2pPr>
            <a:lvl3pPr>
              <a:defRPr sz="1000"/>
            </a:lvl3pPr>
            <a:lvl4pPr>
              <a:defRPr sz="1000"/>
            </a:lvl4pPr>
            <a:lvl5pPr>
              <a:defRPr sz="1000"/>
            </a:lvl5pPr>
          </a:lstStyle>
          <a:p>
            <a:pPr lvl="0"/>
            <a:r>
              <a:rPr lang="zh-TW" altLang="en-US" dirty="0" smtClean="0"/>
              <a:t>內文設定為微軟正黑體</a:t>
            </a:r>
            <a:r>
              <a:rPr lang="en-US" altLang="zh-TW" dirty="0" smtClean="0"/>
              <a:t>10PT</a:t>
            </a:r>
            <a:r>
              <a:rPr lang="zh-TW" altLang="en-US" dirty="0" smtClean="0"/>
              <a:t>。</a:t>
            </a:r>
            <a:endParaRPr lang="en-GB" noProof="0" dirty="0" smtClean="0"/>
          </a:p>
        </p:txBody>
      </p:sp>
      <p:sp>
        <p:nvSpPr>
          <p:cNvPr id="19" name="Picture Placeholder 10"/>
          <p:cNvSpPr>
            <a:spLocks noGrp="1"/>
          </p:cNvSpPr>
          <p:nvPr>
            <p:ph type="pic" sz="quarter" idx="16" hasCustomPrompt="1"/>
          </p:nvPr>
        </p:nvSpPr>
        <p:spPr>
          <a:xfrm>
            <a:off x="1" y="0"/>
            <a:ext cx="5690261" cy="6077855"/>
          </a:xfrm>
          <a:prstGeom prst="rect">
            <a:avLst/>
          </a:prstGeom>
          <a:solidFill>
            <a:schemeClr val="bg1">
              <a:lumMod val="50000"/>
            </a:schemeClr>
          </a:solidFill>
        </p:spPr>
        <p:txBody>
          <a:bodyPr lIns="0" tIns="0" rIns="0" bIns="0"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lang="en-US" sz="1500" smtClean="0">
                <a:solidFill>
                  <a:schemeClr val="bg1"/>
                </a:solidFill>
                <a:latin typeface="Microsoft JhengHei"/>
              </a:defRPr>
            </a:lvl1pPr>
          </a:lstStyle>
          <a:p>
            <a:r>
              <a:rPr lang="en-US" altLang="zh-TW" dirty="0" smtClean="0"/>
              <a:t>[ </a:t>
            </a:r>
            <a:r>
              <a:rPr lang="zh-TW" altLang="en-US" dirty="0" smtClean="0"/>
              <a:t>擺放圖片或圖表位置</a:t>
            </a:r>
            <a:r>
              <a:rPr lang="en-US" altLang="zh-TW" dirty="0" smtClean="0"/>
              <a:t> ]</a:t>
            </a:r>
            <a:endParaRPr lang="en-US" dirty="0" smtClean="0"/>
          </a:p>
        </p:txBody>
      </p:sp>
      <p:cxnSp>
        <p:nvCxnSpPr>
          <p:cNvPr id="24" name="Straight Connector 23"/>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5"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700" dirty="0">
              <a:solidFill>
                <a:srgbClr val="D1DDE6">
                  <a:lumMod val="50000"/>
                </a:srgbClr>
              </a:solidFill>
            </a:endParaRPr>
          </a:p>
        </p:txBody>
      </p:sp>
      <p:cxnSp>
        <p:nvCxnSpPr>
          <p:cNvPr id="26" name="Straight Connector 25"/>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7"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700" dirty="0">
              <a:solidFill>
                <a:srgbClr val="D1DDE6">
                  <a:lumMod val="50000"/>
                </a:srgbClr>
              </a:solidFill>
            </a:endParaRPr>
          </a:p>
        </p:txBody>
      </p:sp>
      <p:sp>
        <p:nvSpPr>
          <p:cNvPr id="12"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27341778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 4">
    <p:spTree>
      <p:nvGrpSpPr>
        <p:cNvPr id="1" name=""/>
        <p:cNvGrpSpPr/>
        <p:nvPr/>
      </p:nvGrpSpPr>
      <p:grpSpPr>
        <a:xfrm>
          <a:off x="0" y="0"/>
          <a:ext cx="0" cy="0"/>
          <a:chOff x="0" y="0"/>
          <a:chExt cx="0" cy="0"/>
        </a:xfrm>
      </p:grpSpPr>
      <p:sp>
        <p:nvSpPr>
          <p:cNvPr id="31" name="Title 1"/>
          <p:cNvSpPr>
            <a:spLocks noGrp="1"/>
          </p:cNvSpPr>
          <p:nvPr>
            <p:ph type="title" hasCustomPrompt="1"/>
          </p:nvPr>
        </p:nvSpPr>
        <p:spPr>
          <a:xfrm>
            <a:off x="767861" y="343972"/>
            <a:ext cx="7817300" cy="635742"/>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br>
              <a:rPr lang="en-US" altLang="zh-TW" dirty="0" smtClean="0"/>
            </a:br>
            <a:r>
              <a:rPr lang="zh-TW" altLang="en-US" dirty="0" smtClean="0"/>
              <a:t>可分拆為兩行</a:t>
            </a:r>
            <a:endParaRPr lang="en-GB" noProof="0" dirty="0"/>
          </a:p>
        </p:txBody>
      </p:sp>
      <p:sp>
        <p:nvSpPr>
          <p:cNvPr id="32" name="Subtitle 2"/>
          <p:cNvSpPr>
            <a:spLocks noGrp="1"/>
          </p:cNvSpPr>
          <p:nvPr>
            <p:ph type="subTitle" idx="15" hasCustomPrompt="1"/>
          </p:nvPr>
        </p:nvSpPr>
        <p:spPr>
          <a:xfrm>
            <a:off x="767861" y="979714"/>
            <a:ext cx="7817301" cy="49867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33" name="Picture Placeholder 10"/>
          <p:cNvSpPr>
            <a:spLocks noGrp="1"/>
          </p:cNvSpPr>
          <p:nvPr>
            <p:ph type="pic" sz="quarter" idx="21" hasCustomPrompt="1"/>
          </p:nvPr>
        </p:nvSpPr>
        <p:spPr>
          <a:xfrm>
            <a:off x="767860" y="2028597"/>
            <a:ext cx="4922402" cy="1893988"/>
          </a:xfrm>
          <a:prstGeom prst="rect">
            <a:avLst/>
          </a:prstGeom>
          <a:solidFill>
            <a:schemeClr val="bg1">
              <a:lumMod val="50000"/>
            </a:schemeClr>
          </a:solidFill>
        </p:spPr>
        <p:txBody>
          <a:bodyPr lIns="0" tIns="0" rIns="0" bIns="0"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baseline="0">
                <a:solidFill>
                  <a:schemeClr val="bg1"/>
                </a:solidFill>
                <a:latin typeface="Microsoft JhengHei"/>
              </a:defRPr>
            </a:lvl1pPr>
          </a:lstStyle>
          <a:p>
            <a:r>
              <a:rPr lang="en-US" altLang="zh-TW" dirty="0" smtClean="0"/>
              <a:t>[ </a:t>
            </a:r>
            <a:r>
              <a:rPr lang="zh-TW" altLang="en-US" dirty="0" smtClean="0"/>
              <a:t>擺放圖片或圖表位置</a:t>
            </a:r>
            <a:r>
              <a:rPr lang="en-US" altLang="zh-TW" dirty="0" smtClean="0"/>
              <a:t> ]</a:t>
            </a:r>
            <a:endParaRPr lang="en-US" dirty="0" smtClean="0"/>
          </a:p>
        </p:txBody>
      </p:sp>
      <p:sp>
        <p:nvSpPr>
          <p:cNvPr id="34" name="Text Placeholder 2"/>
          <p:cNvSpPr>
            <a:spLocks noGrp="1"/>
          </p:cNvSpPr>
          <p:nvPr>
            <p:ph type="body" sz="quarter" idx="20" hasCustomPrompt="1"/>
          </p:nvPr>
        </p:nvSpPr>
        <p:spPr>
          <a:xfrm>
            <a:off x="5994889" y="2028597"/>
            <a:ext cx="2590800" cy="1893988"/>
          </a:xfrm>
          <a:prstGeom prst="rect">
            <a:avLst/>
          </a:prstGeom>
          <a:solidFill>
            <a:srgbClr val="D1DDE6"/>
          </a:solidFill>
        </p:spPr>
        <p:txBody>
          <a:bodyPr vert="horz" tIns="108000" bIns="108000"/>
          <a:lstStyle>
            <a:lvl1pPr marL="171450" marR="0" indent="-171450" algn="l" defTabSz="457122" rtl="0" eaLnBrk="1" fontAlgn="auto" latinLnBrk="0" hangingPunct="1">
              <a:lnSpc>
                <a:spcPct val="100000"/>
              </a:lnSpc>
              <a:spcBef>
                <a:spcPts val="212"/>
              </a:spcBef>
              <a:spcAft>
                <a:spcPts val="0"/>
              </a:spcAft>
              <a:buClrTx/>
              <a:buSzTx/>
              <a:buFont typeface="Arial"/>
              <a:buChar char="•"/>
              <a:tabLst/>
              <a:defRPr sz="1000">
                <a:solidFill>
                  <a:srgbClr val="13426B"/>
                </a:solidFill>
                <a:latin typeface="Microsoft JhengHei"/>
              </a:defRPr>
            </a:lvl1pPr>
            <a:lvl2pPr>
              <a:defRPr sz="1000"/>
            </a:lvl2pPr>
            <a:lvl3pPr>
              <a:defRPr sz="1000"/>
            </a:lvl3pPr>
            <a:lvl4pPr>
              <a:defRPr sz="1000"/>
            </a:lvl4pPr>
            <a:lvl5pPr>
              <a:defRPr sz="1000"/>
            </a:lvl5pPr>
          </a:lstStyle>
          <a:p>
            <a:pPr marL="171450" marR="0" lvl="0" indent="-171450" algn="l" defTabSz="457122" rtl="0" eaLnBrk="1" fontAlgn="auto" latinLnBrk="0" hangingPunct="1">
              <a:lnSpc>
                <a:spcPct val="100000"/>
              </a:lnSpc>
              <a:spcBef>
                <a:spcPts val="212"/>
              </a:spcBef>
              <a:spcAft>
                <a:spcPts val="0"/>
              </a:spcAft>
              <a:buClrTx/>
              <a:buSzTx/>
              <a:buFont typeface="Arial"/>
              <a:buChar char="•"/>
              <a:tabLst/>
              <a:defRPr/>
            </a:pPr>
            <a:r>
              <a:rPr lang="zh-TW" altLang="en-US" dirty="0" smtClean="0"/>
              <a:t>項目要點設定為微軟正黑體</a:t>
            </a:r>
            <a:r>
              <a:rPr lang="en-US" altLang="zh-TW" dirty="0" smtClean="0"/>
              <a:t>10PT</a:t>
            </a:r>
          </a:p>
          <a:p>
            <a:pPr marL="171450" marR="0" lvl="0" indent="-171450" algn="l" defTabSz="457122" rtl="0" eaLnBrk="1" fontAlgn="auto" latinLnBrk="0" hangingPunct="1">
              <a:lnSpc>
                <a:spcPct val="100000"/>
              </a:lnSpc>
              <a:spcBef>
                <a:spcPts val="212"/>
              </a:spcBef>
              <a:spcAft>
                <a:spcPts val="0"/>
              </a:spcAft>
              <a:buClrTx/>
              <a:buSzTx/>
              <a:buFont typeface="Arial"/>
              <a:buChar char="•"/>
              <a:tabLst/>
              <a:defRPr/>
            </a:pPr>
            <a:endParaRPr lang="en-US" dirty="0" smtClean="0"/>
          </a:p>
        </p:txBody>
      </p:sp>
      <p:sp>
        <p:nvSpPr>
          <p:cNvPr id="35" name="Picture Placeholder 10"/>
          <p:cNvSpPr>
            <a:spLocks noGrp="1"/>
          </p:cNvSpPr>
          <p:nvPr>
            <p:ph type="pic" sz="quarter" idx="19" hasCustomPrompt="1"/>
          </p:nvPr>
        </p:nvSpPr>
        <p:spPr>
          <a:xfrm>
            <a:off x="767860" y="4196087"/>
            <a:ext cx="4922402" cy="1881769"/>
          </a:xfrm>
          <a:prstGeom prst="rect">
            <a:avLst/>
          </a:prstGeom>
          <a:solidFill>
            <a:schemeClr val="bg1">
              <a:lumMod val="50000"/>
            </a:schemeClr>
          </a:solidFill>
        </p:spPr>
        <p:txBody>
          <a:bodyPr lIns="0" tIns="0" rIns="0" bIns="0"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baseline="0">
                <a:solidFill>
                  <a:schemeClr val="bg1"/>
                </a:solidFill>
                <a:latin typeface="Microsoft JhengHei"/>
              </a:defRPr>
            </a:lvl1pPr>
          </a:lstStyle>
          <a:p>
            <a:r>
              <a:rPr lang="en-US" altLang="zh-TW" dirty="0" smtClean="0"/>
              <a:t>[ </a:t>
            </a:r>
            <a:r>
              <a:rPr lang="zh-TW" altLang="en-US" dirty="0" smtClean="0"/>
              <a:t>擺放圖片或圖表位置</a:t>
            </a:r>
            <a:r>
              <a:rPr lang="en-US" altLang="zh-TW" dirty="0" smtClean="0"/>
              <a:t> ]</a:t>
            </a:r>
            <a:endParaRPr lang="en-US" dirty="0" smtClean="0"/>
          </a:p>
        </p:txBody>
      </p:sp>
      <p:sp>
        <p:nvSpPr>
          <p:cNvPr id="36" name="Text Placeholder 2"/>
          <p:cNvSpPr>
            <a:spLocks noGrp="1"/>
          </p:cNvSpPr>
          <p:nvPr>
            <p:ph type="body" sz="quarter" idx="23" hasCustomPrompt="1"/>
          </p:nvPr>
        </p:nvSpPr>
        <p:spPr>
          <a:xfrm>
            <a:off x="5995989" y="4196087"/>
            <a:ext cx="2590800" cy="1881769"/>
          </a:xfrm>
          <a:prstGeom prst="rect">
            <a:avLst/>
          </a:prstGeom>
          <a:solidFill>
            <a:srgbClr val="D1DDE6"/>
          </a:solidFill>
        </p:spPr>
        <p:txBody>
          <a:bodyPr vert="horz" tIns="108000" bIns="108000"/>
          <a:lstStyle>
            <a:lvl1pPr marL="0" indent="0">
              <a:buFont typeface="Arial"/>
              <a:buNone/>
              <a:defRPr sz="1000" baseline="0">
                <a:solidFill>
                  <a:srgbClr val="13426B"/>
                </a:solidFill>
                <a:latin typeface="Microsoft JhengHei"/>
              </a:defRPr>
            </a:lvl1pPr>
            <a:lvl2pPr>
              <a:defRPr sz="1000"/>
            </a:lvl2pPr>
            <a:lvl3pPr>
              <a:defRPr sz="1000"/>
            </a:lvl3pPr>
            <a:lvl4pPr>
              <a:defRPr sz="1000"/>
            </a:lvl4pPr>
            <a:lvl5pPr>
              <a:defRPr sz="1000"/>
            </a:lvl5pPr>
          </a:lstStyle>
          <a:p>
            <a:pPr lvl="0"/>
            <a:r>
              <a:rPr lang="zh-TW" altLang="en-US" dirty="0" smtClean="0"/>
              <a:t>內文設定為微軟正黑體</a:t>
            </a:r>
            <a:r>
              <a:rPr lang="en-US" altLang="zh-TW" dirty="0" smtClean="0"/>
              <a:t>10PT</a:t>
            </a:r>
            <a:r>
              <a:rPr lang="zh-TW" altLang="en-US" dirty="0" smtClean="0"/>
              <a:t>。</a:t>
            </a:r>
            <a:endParaRPr lang="en-GB" noProof="0" dirty="0" smtClean="0"/>
          </a:p>
        </p:txBody>
      </p:sp>
      <p:cxnSp>
        <p:nvCxnSpPr>
          <p:cNvPr id="38" name="Straight Connector 37"/>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9"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700" dirty="0">
              <a:solidFill>
                <a:srgbClr val="D1DDE6">
                  <a:lumMod val="50000"/>
                </a:srgbClr>
              </a:solidFill>
            </a:endParaRPr>
          </a:p>
        </p:txBody>
      </p:sp>
      <p:cxnSp>
        <p:nvCxnSpPr>
          <p:cNvPr id="40" name="Straight Connector 39"/>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1"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700" dirty="0">
              <a:solidFill>
                <a:srgbClr val="D1DDE6">
                  <a:lumMod val="50000"/>
                </a:srgbClr>
              </a:solidFill>
            </a:endParaRPr>
          </a:p>
        </p:txBody>
      </p:sp>
      <p:sp>
        <p:nvSpPr>
          <p:cNvPr id="13" name="Text Placeholder 23"/>
          <p:cNvSpPr>
            <a:spLocks noGrp="1"/>
          </p:cNvSpPr>
          <p:nvPr>
            <p:ph type="body" sz="quarter" idx="24"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2144812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5">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767862" y="3872782"/>
            <a:ext cx="3946246" cy="635742"/>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br>
              <a:rPr lang="en-US" altLang="zh-TW" dirty="0" smtClean="0"/>
            </a:br>
            <a:r>
              <a:rPr lang="zh-TW" altLang="en-US" dirty="0" smtClean="0"/>
              <a:t>可分拆為兩行</a:t>
            </a:r>
            <a:endParaRPr lang="en-GB" noProof="0" dirty="0"/>
          </a:p>
        </p:txBody>
      </p:sp>
      <p:sp>
        <p:nvSpPr>
          <p:cNvPr id="10" name="Subtitle 2"/>
          <p:cNvSpPr>
            <a:spLocks noGrp="1"/>
          </p:cNvSpPr>
          <p:nvPr>
            <p:ph type="subTitle" idx="15" hasCustomPrompt="1"/>
          </p:nvPr>
        </p:nvSpPr>
        <p:spPr>
          <a:xfrm>
            <a:off x="767860" y="4577104"/>
            <a:ext cx="3946248" cy="49867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12" name="Text Placeholder 2"/>
          <p:cNvSpPr>
            <a:spLocks noGrp="1"/>
          </p:cNvSpPr>
          <p:nvPr>
            <p:ph type="body" sz="quarter" idx="20" hasCustomPrompt="1"/>
          </p:nvPr>
        </p:nvSpPr>
        <p:spPr>
          <a:xfrm>
            <a:off x="5264486" y="3859977"/>
            <a:ext cx="3320676" cy="2217879"/>
          </a:xfrm>
          <a:prstGeom prst="rect">
            <a:avLst/>
          </a:prstGeom>
          <a:solidFill>
            <a:srgbClr val="D1DDE6"/>
          </a:solidFill>
        </p:spPr>
        <p:txBody>
          <a:bodyPr vert="horz" tIns="108000" bIns="108000"/>
          <a:lstStyle>
            <a:lvl1pPr marL="171450" marR="0" indent="-171450" algn="l" defTabSz="457122" rtl="0" eaLnBrk="1" fontAlgn="auto" latinLnBrk="0" hangingPunct="1">
              <a:lnSpc>
                <a:spcPct val="100000"/>
              </a:lnSpc>
              <a:spcBef>
                <a:spcPts val="212"/>
              </a:spcBef>
              <a:spcAft>
                <a:spcPts val="0"/>
              </a:spcAft>
              <a:buClrTx/>
              <a:buSzTx/>
              <a:buFont typeface="Arial"/>
              <a:buChar char="•"/>
              <a:tabLst/>
              <a:defRPr sz="1000">
                <a:solidFill>
                  <a:srgbClr val="13426B"/>
                </a:solidFill>
                <a:latin typeface="Microsoft JhengHei"/>
              </a:defRPr>
            </a:lvl1pPr>
            <a:lvl2pPr>
              <a:defRPr sz="1000"/>
            </a:lvl2pPr>
            <a:lvl3pPr>
              <a:defRPr sz="1000"/>
            </a:lvl3pPr>
            <a:lvl4pPr>
              <a:defRPr sz="1000"/>
            </a:lvl4pPr>
            <a:lvl5pPr>
              <a:defRPr sz="1000"/>
            </a:lvl5pPr>
          </a:lstStyle>
          <a:p>
            <a:pPr marL="171450" marR="0" lvl="0" indent="-171450" algn="l" defTabSz="457122" rtl="0" eaLnBrk="1" fontAlgn="auto" latinLnBrk="0" hangingPunct="1">
              <a:lnSpc>
                <a:spcPct val="100000"/>
              </a:lnSpc>
              <a:spcBef>
                <a:spcPts val="212"/>
              </a:spcBef>
              <a:spcAft>
                <a:spcPts val="0"/>
              </a:spcAft>
              <a:buClrTx/>
              <a:buSzTx/>
              <a:buFont typeface="Arial"/>
              <a:buChar char="•"/>
              <a:tabLst/>
              <a:defRPr/>
            </a:pPr>
            <a:r>
              <a:rPr lang="zh-TW" altLang="en-US" dirty="0" smtClean="0"/>
              <a:t>項目要點設定為微軟正黑體</a:t>
            </a:r>
            <a:r>
              <a:rPr lang="en-US" altLang="zh-TW" dirty="0" smtClean="0"/>
              <a:t>10PT</a:t>
            </a:r>
          </a:p>
          <a:p>
            <a:pPr marL="171450" marR="0" lvl="0" indent="-171450" algn="l" defTabSz="457122" rtl="0" eaLnBrk="1" fontAlgn="auto" latinLnBrk="0" hangingPunct="1">
              <a:lnSpc>
                <a:spcPct val="100000"/>
              </a:lnSpc>
              <a:spcBef>
                <a:spcPts val="212"/>
              </a:spcBef>
              <a:spcAft>
                <a:spcPts val="0"/>
              </a:spcAft>
              <a:buClrTx/>
              <a:buSzTx/>
              <a:buFont typeface="Arial"/>
              <a:buChar char="•"/>
              <a:tabLst/>
              <a:defRPr/>
            </a:pPr>
            <a:endParaRPr lang="en-US" dirty="0" smtClean="0"/>
          </a:p>
        </p:txBody>
      </p:sp>
      <p:sp>
        <p:nvSpPr>
          <p:cNvPr id="13" name="Picture Placeholder 10"/>
          <p:cNvSpPr>
            <a:spLocks noGrp="1"/>
          </p:cNvSpPr>
          <p:nvPr>
            <p:ph type="pic" sz="quarter" idx="16" hasCustomPrompt="1"/>
          </p:nvPr>
        </p:nvSpPr>
        <p:spPr>
          <a:xfrm>
            <a:off x="0" y="-1"/>
            <a:ext cx="9144000" cy="3429266"/>
          </a:xfrm>
          <a:prstGeom prst="rect">
            <a:avLst/>
          </a:prstGeom>
          <a:solidFill>
            <a:schemeClr val="bg1">
              <a:lumMod val="50000"/>
            </a:schemeClr>
          </a:solidFill>
        </p:spPr>
        <p:txBody>
          <a:bodyPr lIns="0" tIns="0" rIns="0" bIns="0"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baseline="0">
                <a:solidFill>
                  <a:schemeClr val="bg1"/>
                </a:solidFill>
                <a:latin typeface="Microsoft JhengHei"/>
              </a:defRPr>
            </a:lvl1pPr>
          </a:lstStyle>
          <a:p>
            <a:r>
              <a:rPr lang="en-US" altLang="zh-TW" dirty="0" smtClean="0"/>
              <a:t>[ </a:t>
            </a:r>
            <a:r>
              <a:rPr lang="zh-TW" altLang="en-US" dirty="0" smtClean="0"/>
              <a:t>擺放圖片或圖表位置</a:t>
            </a:r>
            <a:r>
              <a:rPr lang="en-US" altLang="zh-TW" dirty="0" smtClean="0"/>
              <a:t> ]</a:t>
            </a:r>
            <a:endParaRPr lang="en-US" dirty="0" smtClean="0"/>
          </a:p>
        </p:txBody>
      </p:sp>
      <p:cxnSp>
        <p:nvCxnSpPr>
          <p:cNvPr id="15" name="Straight Connector 14"/>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8"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700" dirty="0">
              <a:solidFill>
                <a:srgbClr val="D1DDE6">
                  <a:lumMod val="50000"/>
                </a:srgbClr>
              </a:solidFill>
            </a:endParaRPr>
          </a:p>
        </p:txBody>
      </p:sp>
      <p:cxnSp>
        <p:nvCxnSpPr>
          <p:cNvPr id="20" name="Straight Connector 19"/>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2"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700" dirty="0">
              <a:solidFill>
                <a:srgbClr val="D1DDE6">
                  <a:lumMod val="50000"/>
                </a:srgbClr>
              </a:solidFill>
            </a:endParaRPr>
          </a:p>
        </p:txBody>
      </p:sp>
      <p:sp>
        <p:nvSpPr>
          <p:cNvPr id="11"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310184842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84480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Lst>
  <p:timing>
    <p:tnLst>
      <p:par>
        <p:cTn id="1" dur="indefinite" restart="never" nodeType="tmRoot"/>
      </p:par>
    </p:tnLst>
  </p:timing>
  <p:hf hdr="0" ftr="0"/>
  <p:txStyles>
    <p:titleStyle>
      <a:lvl1pPr algn="ctr" defTabSz="457122" rtl="0" eaLnBrk="1" latinLnBrk="0" hangingPunct="1">
        <a:spcBef>
          <a:spcPct val="0"/>
        </a:spcBef>
        <a:buNone/>
        <a:defRPr sz="4400" kern="1200">
          <a:solidFill>
            <a:schemeClr val="tx1"/>
          </a:solidFill>
          <a:latin typeface="+mj-lt"/>
          <a:ea typeface="+mj-ea"/>
          <a:cs typeface="+mj-cs"/>
        </a:defRPr>
      </a:lvl1pPr>
    </p:titleStyle>
    <p:bodyStyle>
      <a:lvl1pPr marL="342841" indent="-342841" algn="l" defTabSz="457122" rtl="0" eaLnBrk="1" latinLnBrk="0" hangingPunct="1">
        <a:spcBef>
          <a:spcPct val="20000"/>
        </a:spcBef>
        <a:buFont typeface="Arial"/>
        <a:buChar char="•"/>
        <a:defRPr sz="3200" kern="1200">
          <a:solidFill>
            <a:schemeClr val="tx1"/>
          </a:solidFill>
          <a:latin typeface="+mn-lt"/>
          <a:ea typeface="+mn-ea"/>
          <a:cs typeface="+mn-cs"/>
        </a:defRPr>
      </a:lvl1pPr>
      <a:lvl2pPr marL="742823" indent="-285701" algn="l" defTabSz="457122" rtl="0" eaLnBrk="1" latinLnBrk="0" hangingPunct="1">
        <a:spcBef>
          <a:spcPct val="20000"/>
        </a:spcBef>
        <a:buFont typeface="Arial"/>
        <a:buChar char="–"/>
        <a:defRPr sz="2800" kern="1200">
          <a:solidFill>
            <a:schemeClr val="tx1"/>
          </a:solidFill>
          <a:latin typeface="+mn-lt"/>
          <a:ea typeface="+mn-ea"/>
          <a:cs typeface="+mn-cs"/>
        </a:defRPr>
      </a:lvl2pPr>
      <a:lvl3pPr marL="1142804" indent="-228561" algn="l" defTabSz="457122" rtl="0" eaLnBrk="1" latinLnBrk="0" hangingPunct="1">
        <a:spcBef>
          <a:spcPct val="20000"/>
        </a:spcBef>
        <a:buFont typeface="Arial"/>
        <a:buChar char="•"/>
        <a:defRPr sz="2400" kern="1200">
          <a:solidFill>
            <a:schemeClr val="tx1"/>
          </a:solidFill>
          <a:latin typeface="+mn-lt"/>
          <a:ea typeface="+mn-ea"/>
          <a:cs typeface="+mn-cs"/>
        </a:defRPr>
      </a:lvl3pPr>
      <a:lvl4pPr marL="1599926" indent="-228561" algn="l" defTabSz="457122" rtl="0" eaLnBrk="1" latinLnBrk="0" hangingPunct="1">
        <a:spcBef>
          <a:spcPct val="20000"/>
        </a:spcBef>
        <a:buFont typeface="Arial"/>
        <a:buChar char="–"/>
        <a:defRPr sz="2000" kern="1200">
          <a:solidFill>
            <a:schemeClr val="tx1"/>
          </a:solidFill>
          <a:latin typeface="+mn-lt"/>
          <a:ea typeface="+mn-ea"/>
          <a:cs typeface="+mn-cs"/>
        </a:defRPr>
      </a:lvl4pPr>
      <a:lvl5pPr marL="2057048" indent="-228561" algn="l" defTabSz="457122" rtl="0" eaLnBrk="1" latinLnBrk="0" hangingPunct="1">
        <a:spcBef>
          <a:spcPct val="20000"/>
        </a:spcBef>
        <a:buFont typeface="Arial"/>
        <a:buChar char="»"/>
        <a:defRPr sz="2000" kern="1200">
          <a:solidFill>
            <a:schemeClr val="tx1"/>
          </a:solidFill>
          <a:latin typeface="+mn-lt"/>
          <a:ea typeface="+mn-ea"/>
          <a:cs typeface="+mn-cs"/>
        </a:defRPr>
      </a:lvl5pPr>
      <a:lvl6pPr marL="2514170" indent="-228561" algn="l" defTabSz="457122" rtl="0" eaLnBrk="1" latinLnBrk="0" hangingPunct="1">
        <a:spcBef>
          <a:spcPct val="20000"/>
        </a:spcBef>
        <a:buFont typeface="Arial"/>
        <a:buChar char="•"/>
        <a:defRPr sz="2000" kern="1200">
          <a:solidFill>
            <a:schemeClr val="tx1"/>
          </a:solidFill>
          <a:latin typeface="+mn-lt"/>
          <a:ea typeface="+mn-ea"/>
          <a:cs typeface="+mn-cs"/>
        </a:defRPr>
      </a:lvl6pPr>
      <a:lvl7pPr marL="2971292" indent="-228561" algn="l" defTabSz="457122" rtl="0" eaLnBrk="1" latinLnBrk="0" hangingPunct="1">
        <a:spcBef>
          <a:spcPct val="20000"/>
        </a:spcBef>
        <a:buFont typeface="Arial"/>
        <a:buChar char="•"/>
        <a:defRPr sz="2000" kern="1200">
          <a:solidFill>
            <a:schemeClr val="tx1"/>
          </a:solidFill>
          <a:latin typeface="+mn-lt"/>
          <a:ea typeface="+mn-ea"/>
          <a:cs typeface="+mn-cs"/>
        </a:defRPr>
      </a:lvl7pPr>
      <a:lvl8pPr marL="3428413" indent="-228561" algn="l" defTabSz="457122" rtl="0" eaLnBrk="1" latinLnBrk="0" hangingPunct="1">
        <a:spcBef>
          <a:spcPct val="20000"/>
        </a:spcBef>
        <a:buFont typeface="Arial"/>
        <a:buChar char="•"/>
        <a:defRPr sz="2000" kern="1200">
          <a:solidFill>
            <a:schemeClr val="tx1"/>
          </a:solidFill>
          <a:latin typeface="+mn-lt"/>
          <a:ea typeface="+mn-ea"/>
          <a:cs typeface="+mn-cs"/>
        </a:defRPr>
      </a:lvl8pPr>
      <a:lvl9pPr marL="3885535" indent="-228561" algn="l" defTabSz="457122"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22" rtl="0" eaLnBrk="1" latinLnBrk="0" hangingPunct="1">
        <a:defRPr sz="1800" kern="1200">
          <a:solidFill>
            <a:schemeClr val="tx1"/>
          </a:solidFill>
          <a:latin typeface="+mn-lt"/>
          <a:ea typeface="+mn-ea"/>
          <a:cs typeface="+mn-cs"/>
        </a:defRPr>
      </a:lvl1pPr>
      <a:lvl2pPr marL="457122" algn="l" defTabSz="457122" rtl="0" eaLnBrk="1" latinLnBrk="0" hangingPunct="1">
        <a:defRPr sz="1800" kern="1200">
          <a:solidFill>
            <a:schemeClr val="tx1"/>
          </a:solidFill>
          <a:latin typeface="+mn-lt"/>
          <a:ea typeface="+mn-ea"/>
          <a:cs typeface="+mn-cs"/>
        </a:defRPr>
      </a:lvl2pPr>
      <a:lvl3pPr marL="914244" algn="l" defTabSz="457122" rtl="0" eaLnBrk="1" latinLnBrk="0" hangingPunct="1">
        <a:defRPr sz="1800" kern="1200">
          <a:solidFill>
            <a:schemeClr val="tx1"/>
          </a:solidFill>
          <a:latin typeface="+mn-lt"/>
          <a:ea typeface="+mn-ea"/>
          <a:cs typeface="+mn-cs"/>
        </a:defRPr>
      </a:lvl3pPr>
      <a:lvl4pPr marL="1371365" algn="l" defTabSz="457122" rtl="0" eaLnBrk="1" latinLnBrk="0" hangingPunct="1">
        <a:defRPr sz="1800" kern="1200">
          <a:solidFill>
            <a:schemeClr val="tx1"/>
          </a:solidFill>
          <a:latin typeface="+mn-lt"/>
          <a:ea typeface="+mn-ea"/>
          <a:cs typeface="+mn-cs"/>
        </a:defRPr>
      </a:lvl4pPr>
      <a:lvl5pPr marL="1828487" algn="l" defTabSz="457122" rtl="0" eaLnBrk="1" latinLnBrk="0" hangingPunct="1">
        <a:defRPr sz="1800" kern="1200">
          <a:solidFill>
            <a:schemeClr val="tx1"/>
          </a:solidFill>
          <a:latin typeface="+mn-lt"/>
          <a:ea typeface="+mn-ea"/>
          <a:cs typeface="+mn-cs"/>
        </a:defRPr>
      </a:lvl5pPr>
      <a:lvl6pPr marL="2285609" algn="l" defTabSz="457122" rtl="0" eaLnBrk="1" latinLnBrk="0" hangingPunct="1">
        <a:defRPr sz="1800" kern="1200">
          <a:solidFill>
            <a:schemeClr val="tx1"/>
          </a:solidFill>
          <a:latin typeface="+mn-lt"/>
          <a:ea typeface="+mn-ea"/>
          <a:cs typeface="+mn-cs"/>
        </a:defRPr>
      </a:lvl6pPr>
      <a:lvl7pPr marL="2742731" algn="l" defTabSz="457122" rtl="0" eaLnBrk="1" latinLnBrk="0" hangingPunct="1">
        <a:defRPr sz="1800" kern="1200">
          <a:solidFill>
            <a:schemeClr val="tx1"/>
          </a:solidFill>
          <a:latin typeface="+mn-lt"/>
          <a:ea typeface="+mn-ea"/>
          <a:cs typeface="+mn-cs"/>
        </a:defRPr>
      </a:lvl7pPr>
      <a:lvl8pPr marL="3199853" algn="l" defTabSz="457122" rtl="0" eaLnBrk="1" latinLnBrk="0" hangingPunct="1">
        <a:defRPr sz="1800" kern="1200">
          <a:solidFill>
            <a:schemeClr val="tx1"/>
          </a:solidFill>
          <a:latin typeface="+mn-lt"/>
          <a:ea typeface="+mn-ea"/>
          <a:cs typeface="+mn-cs"/>
        </a:defRPr>
      </a:lvl8pPr>
      <a:lvl9pPr marL="3656974" algn="l" defTabSz="45712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12.emf"/><Relationship Id="rId1" Type="http://schemas.openxmlformats.org/officeDocument/2006/relationships/slideLayout" Target="../slideLayouts/slideLayout4.xml"/><Relationship Id="rId6" Type="http://schemas.openxmlformats.org/officeDocument/2006/relationships/image" Target="../media/image47.emf"/><Relationship Id="rId5" Type="http://schemas.openxmlformats.org/officeDocument/2006/relationships/image" Target="../media/image46.emf"/><Relationship Id="rId4" Type="http://schemas.openxmlformats.org/officeDocument/2006/relationships/image" Target="../media/image45.emf"/></Relationships>
</file>

<file path=ppt/slides/_rels/slide11.xml.rels><?xml version="1.0" encoding="UTF-8" standalone="yes"?>
<Relationships xmlns="http://schemas.openxmlformats.org/package/2006/relationships"><Relationship Id="rId3" Type="http://schemas.openxmlformats.org/officeDocument/2006/relationships/image" Target="../media/image48.emf"/><Relationship Id="rId2" Type="http://schemas.openxmlformats.org/officeDocument/2006/relationships/image" Target="../media/image12.emf"/><Relationship Id="rId1" Type="http://schemas.openxmlformats.org/officeDocument/2006/relationships/slideLayout" Target="../slideLayouts/slideLayout4.xml"/><Relationship Id="rId6" Type="http://schemas.openxmlformats.org/officeDocument/2006/relationships/image" Target="../media/image51.emf"/><Relationship Id="rId5" Type="http://schemas.openxmlformats.org/officeDocument/2006/relationships/image" Target="../media/image50.emf"/><Relationship Id="rId4" Type="http://schemas.openxmlformats.org/officeDocument/2006/relationships/image" Target="../media/image49.emf"/></Relationships>
</file>

<file path=ppt/slides/_rels/slide12.xml.rels><?xml version="1.0" encoding="UTF-8" standalone="yes"?>
<Relationships xmlns="http://schemas.openxmlformats.org/package/2006/relationships"><Relationship Id="rId3" Type="http://schemas.openxmlformats.org/officeDocument/2006/relationships/image" Target="../media/image52.emf"/><Relationship Id="rId2" Type="http://schemas.openxmlformats.org/officeDocument/2006/relationships/image" Target="../media/image12.emf"/><Relationship Id="rId1" Type="http://schemas.openxmlformats.org/officeDocument/2006/relationships/slideLayout" Target="../slideLayouts/slideLayout4.xml"/><Relationship Id="rId6" Type="http://schemas.openxmlformats.org/officeDocument/2006/relationships/image" Target="../media/image55.emf"/><Relationship Id="rId5" Type="http://schemas.openxmlformats.org/officeDocument/2006/relationships/image" Target="../media/image54.emf"/><Relationship Id="rId4" Type="http://schemas.openxmlformats.org/officeDocument/2006/relationships/image" Target="../media/image53.emf"/></Relationships>
</file>

<file path=ppt/slides/_rels/slide13.xml.rels><?xml version="1.0" encoding="UTF-8" standalone="yes"?>
<Relationships xmlns="http://schemas.openxmlformats.org/package/2006/relationships"><Relationship Id="rId3" Type="http://schemas.openxmlformats.org/officeDocument/2006/relationships/image" Target="../media/image56.emf"/><Relationship Id="rId2" Type="http://schemas.openxmlformats.org/officeDocument/2006/relationships/image" Target="../media/image12.emf"/><Relationship Id="rId1" Type="http://schemas.openxmlformats.org/officeDocument/2006/relationships/slideLayout" Target="../slideLayouts/slideLayout4.xml"/><Relationship Id="rId6" Type="http://schemas.openxmlformats.org/officeDocument/2006/relationships/image" Target="../media/image59.emf"/><Relationship Id="rId5" Type="http://schemas.openxmlformats.org/officeDocument/2006/relationships/image" Target="../media/image58.emf"/><Relationship Id="rId4" Type="http://schemas.openxmlformats.org/officeDocument/2006/relationships/image" Target="../media/image57.emf"/></Relationships>
</file>

<file path=ppt/slides/_rels/slide14.xml.rels><?xml version="1.0" encoding="UTF-8" standalone="yes"?>
<Relationships xmlns="http://schemas.openxmlformats.org/package/2006/relationships"><Relationship Id="rId3" Type="http://schemas.openxmlformats.org/officeDocument/2006/relationships/image" Target="../media/image60.emf"/><Relationship Id="rId2" Type="http://schemas.openxmlformats.org/officeDocument/2006/relationships/image" Target="../media/image12.emf"/><Relationship Id="rId1" Type="http://schemas.openxmlformats.org/officeDocument/2006/relationships/slideLayout" Target="../slideLayouts/slideLayout4.xml"/><Relationship Id="rId6" Type="http://schemas.openxmlformats.org/officeDocument/2006/relationships/image" Target="../media/image63.emf"/><Relationship Id="rId5" Type="http://schemas.openxmlformats.org/officeDocument/2006/relationships/image" Target="../media/image62.emf"/><Relationship Id="rId4" Type="http://schemas.openxmlformats.org/officeDocument/2006/relationships/image" Target="../media/image6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13.xml"/><Relationship Id="rId5" Type="http://schemas.openxmlformats.org/officeDocument/2006/relationships/image" Target="../media/image15.emf"/><Relationship Id="rId4" Type="http://schemas.openxmlformats.org/officeDocument/2006/relationships/image" Target="../media/image14.emf"/></Relationships>
</file>

<file path=ppt/slides/_rels/slide4.xml.rels><?xml version="1.0" encoding="UTF-8" standalone="yes"?>
<Relationships xmlns="http://schemas.openxmlformats.org/package/2006/relationships"><Relationship Id="rId3" Type="http://schemas.openxmlformats.org/officeDocument/2006/relationships/image" Target="../media/image16.emf"/><Relationship Id="rId7" Type="http://schemas.openxmlformats.org/officeDocument/2006/relationships/image" Target="../media/image20.emf"/><Relationship Id="rId2" Type="http://schemas.openxmlformats.org/officeDocument/2006/relationships/image" Target="../media/image12.emf"/><Relationship Id="rId1" Type="http://schemas.openxmlformats.org/officeDocument/2006/relationships/slideLayout" Target="../slideLayouts/slideLayout13.xml"/><Relationship Id="rId6" Type="http://schemas.openxmlformats.org/officeDocument/2006/relationships/image" Target="../media/image19.emf"/><Relationship Id="rId5" Type="http://schemas.openxmlformats.org/officeDocument/2006/relationships/image" Target="../media/image18.emf"/><Relationship Id="rId4" Type="http://schemas.openxmlformats.org/officeDocument/2006/relationships/image" Target="../media/image17.emf"/></Relationships>
</file>

<file path=ppt/slides/_rels/slide5.xml.rels><?xml version="1.0" encoding="UTF-8" standalone="yes"?>
<Relationships xmlns="http://schemas.openxmlformats.org/package/2006/relationships"><Relationship Id="rId3" Type="http://schemas.openxmlformats.org/officeDocument/2006/relationships/image" Target="../media/image21.emf"/><Relationship Id="rId7" Type="http://schemas.openxmlformats.org/officeDocument/2006/relationships/image" Target="../media/image25.emf"/><Relationship Id="rId2" Type="http://schemas.openxmlformats.org/officeDocument/2006/relationships/image" Target="../media/image12.emf"/><Relationship Id="rId1" Type="http://schemas.openxmlformats.org/officeDocument/2006/relationships/slideLayout" Target="../slideLayouts/slideLayout13.xml"/><Relationship Id="rId6" Type="http://schemas.openxmlformats.org/officeDocument/2006/relationships/image" Target="../media/image24.emf"/><Relationship Id="rId5" Type="http://schemas.openxmlformats.org/officeDocument/2006/relationships/image" Target="../media/image23.emf"/><Relationship Id="rId4" Type="http://schemas.openxmlformats.org/officeDocument/2006/relationships/image" Target="../media/image22.emf"/></Relationships>
</file>

<file path=ppt/slides/_rels/slide6.xml.rels><?xml version="1.0" encoding="UTF-8" standalone="yes"?>
<Relationships xmlns="http://schemas.openxmlformats.org/package/2006/relationships"><Relationship Id="rId3" Type="http://schemas.openxmlformats.org/officeDocument/2006/relationships/image" Target="../media/image26.emf"/><Relationship Id="rId7" Type="http://schemas.openxmlformats.org/officeDocument/2006/relationships/image" Target="../media/image30.emf"/><Relationship Id="rId2" Type="http://schemas.openxmlformats.org/officeDocument/2006/relationships/image" Target="../media/image12.emf"/><Relationship Id="rId1" Type="http://schemas.openxmlformats.org/officeDocument/2006/relationships/slideLayout" Target="../slideLayouts/slideLayout13.xml"/><Relationship Id="rId6" Type="http://schemas.openxmlformats.org/officeDocument/2006/relationships/image" Target="../media/image29.emf"/><Relationship Id="rId5" Type="http://schemas.openxmlformats.org/officeDocument/2006/relationships/image" Target="../media/image28.emf"/><Relationship Id="rId4" Type="http://schemas.openxmlformats.org/officeDocument/2006/relationships/image" Target="../media/image27.emf"/></Relationships>
</file>

<file path=ppt/slides/_rels/slide7.xml.rels><?xml version="1.0" encoding="UTF-8" standalone="yes"?>
<Relationships xmlns="http://schemas.openxmlformats.org/package/2006/relationships"><Relationship Id="rId3" Type="http://schemas.openxmlformats.org/officeDocument/2006/relationships/image" Target="../media/image31.emf"/><Relationship Id="rId7" Type="http://schemas.openxmlformats.org/officeDocument/2006/relationships/image" Target="../media/image35.emf"/><Relationship Id="rId2" Type="http://schemas.openxmlformats.org/officeDocument/2006/relationships/image" Target="../media/image12.emf"/><Relationship Id="rId1" Type="http://schemas.openxmlformats.org/officeDocument/2006/relationships/slideLayout" Target="../slideLayouts/slideLayout13.xml"/><Relationship Id="rId6" Type="http://schemas.openxmlformats.org/officeDocument/2006/relationships/image" Target="../media/image34.emf"/><Relationship Id="rId5" Type="http://schemas.openxmlformats.org/officeDocument/2006/relationships/image" Target="../media/image33.emf"/><Relationship Id="rId4" Type="http://schemas.openxmlformats.org/officeDocument/2006/relationships/image" Target="../media/image32.emf"/></Relationships>
</file>

<file path=ppt/slides/_rels/slide8.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image" Target="../media/image12.emf"/><Relationship Id="rId1" Type="http://schemas.openxmlformats.org/officeDocument/2006/relationships/slideLayout" Target="../slideLayouts/slideLayout4.xml"/><Relationship Id="rId5" Type="http://schemas.openxmlformats.org/officeDocument/2006/relationships/image" Target="../media/image38.emf"/><Relationship Id="rId4" Type="http://schemas.openxmlformats.org/officeDocument/2006/relationships/image" Target="../media/image37.emf"/></Relationships>
</file>

<file path=ppt/slides/_rels/slide9.xml.rels><?xml version="1.0" encoding="UTF-8" standalone="yes"?>
<Relationships xmlns="http://schemas.openxmlformats.org/package/2006/relationships"><Relationship Id="rId3" Type="http://schemas.openxmlformats.org/officeDocument/2006/relationships/image" Target="../media/image39.emf"/><Relationship Id="rId7" Type="http://schemas.openxmlformats.org/officeDocument/2006/relationships/image" Target="../media/image43.emf"/><Relationship Id="rId2" Type="http://schemas.openxmlformats.org/officeDocument/2006/relationships/image" Target="../media/image12.emf"/><Relationship Id="rId1" Type="http://schemas.openxmlformats.org/officeDocument/2006/relationships/slideLayout" Target="../slideLayouts/slideLayout13.xml"/><Relationship Id="rId6" Type="http://schemas.openxmlformats.org/officeDocument/2006/relationships/image" Target="../media/image42.emf"/><Relationship Id="rId5" Type="http://schemas.openxmlformats.org/officeDocument/2006/relationships/image" Target="../media/image41.emf"/><Relationship Id="rId4" Type="http://schemas.openxmlformats.org/officeDocument/2006/relationships/image" Target="../media/image4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dirty="0">
                <a:cs typeface="Arial" panose="020B0604020202020204" pitchFamily="34" charset="0"/>
              </a:rPr>
              <a:t>股票衍生品</a:t>
            </a:r>
            <a:r>
              <a:rPr lang="en-US" altLang="zh-CN" dirty="0">
                <a:cs typeface="Arial" panose="020B0604020202020204" pitchFamily="34" charset="0"/>
              </a:rPr>
              <a:t/>
            </a:r>
            <a:br>
              <a:rPr lang="en-US" altLang="zh-CN" dirty="0">
                <a:cs typeface="Arial" panose="020B0604020202020204" pitchFamily="34" charset="0"/>
              </a:rPr>
            </a:br>
            <a:r>
              <a:rPr lang="zh-CN" altLang="en-US" dirty="0">
                <a:cs typeface="Arial" panose="020B0604020202020204" pitchFamily="34" charset="0"/>
              </a:rPr>
              <a:t>月度概</a:t>
            </a:r>
            <a:r>
              <a:rPr lang="zh-TW" altLang="en-US" dirty="0">
                <a:cs typeface="Arial" panose="020B0604020202020204" pitchFamily="34" charset="0"/>
              </a:rPr>
              <a:t>況</a:t>
            </a:r>
            <a:endParaRPr lang="en-US" dirty="0">
              <a:latin typeface="+mj-lt"/>
              <a:cs typeface="Arial" panose="020B0604020202020204" pitchFamily="34" charset="0"/>
            </a:endParaRPr>
          </a:p>
        </p:txBody>
      </p:sp>
      <p:sp>
        <p:nvSpPr>
          <p:cNvPr id="3" name="Subtitle 2"/>
          <p:cNvSpPr>
            <a:spLocks noGrp="1"/>
          </p:cNvSpPr>
          <p:nvPr>
            <p:ph type="subTitle" idx="1"/>
          </p:nvPr>
        </p:nvSpPr>
        <p:spPr>
          <a:xfrm>
            <a:off x="5060268" y="4653136"/>
            <a:ext cx="3219886" cy="1414345"/>
          </a:xfrm>
        </p:spPr>
        <p:txBody>
          <a:bodyPr/>
          <a:lstStyle/>
          <a:p>
            <a:r>
              <a:rPr lang="zh-TW" altLang="en-US" dirty="0">
                <a:latin typeface="+mj-lt"/>
                <a:cs typeface="Arial" panose="020B0604020202020204" pitchFamily="34" charset="0"/>
              </a:rPr>
              <a:t>市場發展科</a:t>
            </a:r>
          </a:p>
          <a:p>
            <a:endParaRPr lang="zh-TW" altLang="en-US" dirty="0">
              <a:latin typeface="+mj-lt"/>
              <a:cs typeface="Arial" panose="020B0604020202020204" pitchFamily="34" charset="0"/>
            </a:endParaRPr>
          </a:p>
          <a:p>
            <a:r>
              <a:rPr lang="zh-TW" altLang="en-US" dirty="0">
                <a:latin typeface="+mj-lt"/>
                <a:cs typeface="Arial" panose="020B0604020202020204" pitchFamily="34" charset="0"/>
              </a:rPr>
              <a:t>內容僅供機構及公司投資者參考</a:t>
            </a:r>
            <a:endParaRPr lang="en-US" dirty="0">
              <a:latin typeface="+mj-lt"/>
              <a:cs typeface="Arial" panose="020B0604020202020204" pitchFamily="34" charset="0"/>
            </a:endParaRPr>
          </a:p>
        </p:txBody>
      </p:sp>
      <p:pic>
        <p:nvPicPr>
          <p:cNvPr id="4" name="Picture 3"/>
          <p:cNvPicPr/>
          <p:nvPr>
            <p:extLst>
              <p:ext uri="{D42A27DB-BD31-4B8C-83A1-F6EECF244321}">
                <p14:modId xmlns:p14="http://schemas.microsoft.com/office/powerpoint/2010/main" val="663039488"/>
              </p:ext>
            </p:extLst>
          </p:nvPr>
        </p:nvPicPr>
        <p:blipFill>
          <a:blip r:embed="rId2"/>
          <a:stretch>
            <a:fillRect/>
          </a:stretch>
        </p:blipFill>
        <p:spPr>
          <a:xfrm>
            <a:off x="7405688" y="842963"/>
            <a:ext cx="1495425" cy="219075"/>
          </a:xfrm>
          <a:prstGeom prst="rect">
            <a:avLst/>
          </a:prstGeom>
        </p:spPr>
      </p:pic>
    </p:spTree>
    <p:extLst>
      <p:ext uri="{BB962C8B-B14F-4D97-AF65-F5344CB8AC3E}">
        <p14:creationId xmlns:p14="http://schemas.microsoft.com/office/powerpoint/2010/main" val="3700234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a:latin typeface="微軟正黑體" panose="020B0604030504040204" pitchFamily="34" charset="-120"/>
                <a:ea typeface="微軟正黑體" panose="020B0604030504040204" pitchFamily="34" charset="-120"/>
              </a:rPr>
              <a:t>MSCI</a:t>
            </a:r>
            <a:r>
              <a:rPr lang="zh-TW" altLang="en-US" dirty="0">
                <a:latin typeface="微軟正黑體" panose="020B0604030504040204" pitchFamily="34" charset="-120"/>
                <a:ea typeface="微軟正黑體" panose="020B0604030504040204" pitchFamily="34" charset="-120"/>
              </a:rPr>
              <a:t>亞洲除日本淨總回報指數期貨表現</a:t>
            </a:r>
            <a:endParaRPr lang="en-US" dirty="0"/>
          </a:p>
        </p:txBody>
      </p:sp>
      <p:sp>
        <p:nvSpPr>
          <p:cNvPr id="45" name="Text Placeholder 2"/>
          <p:cNvSpPr>
            <a:spLocks noGrp="1"/>
          </p:cNvSpPr>
          <p:nvPr>
            <p:ph type="body" sz="quarter" idx="19"/>
          </p:nvPr>
        </p:nvSpPr>
        <p:spPr>
          <a:xfrm>
            <a:off x="767860" y="6376731"/>
            <a:ext cx="7482164" cy="395726"/>
          </a:xfrm>
        </p:spPr>
        <p:txBody>
          <a:bodyPr/>
          <a:lstStyle/>
          <a:p>
            <a:r>
              <a:rPr lang="zh-TW" altLang="en-US" sz="1000" dirty="0">
                <a:latin typeface="微軟正黑體" panose="020B0604030504040204" pitchFamily="34" charset="-120"/>
                <a:ea typeface="微軟正黑體" panose="020B0604030504040204" pitchFamily="34" charset="-120"/>
              </a:rPr>
              <a:t>數據來源：香港</a:t>
            </a:r>
            <a:r>
              <a:rPr lang="zh-TW" altLang="en-US" sz="1000" dirty="0" smtClean="0">
                <a:latin typeface="微軟正黑體" panose="020B0604030504040204" pitchFamily="34" charset="-120"/>
                <a:ea typeface="微軟正黑體" panose="020B0604030504040204" pitchFamily="34" charset="-120"/>
              </a:rPr>
              <a:t>交易所、</a:t>
            </a:r>
            <a:r>
              <a:rPr lang="zh-TW" altLang="en-US" sz="1000" dirty="0">
                <a:latin typeface="微軟正黑體" panose="020B0604030504040204" pitchFamily="34" charset="-120"/>
                <a:ea typeface="微軟正黑體" panose="020B0604030504040204" pitchFamily="34" charset="-120"/>
              </a:rPr>
              <a:t>彭博資訊</a:t>
            </a:r>
          </a:p>
          <a:p>
            <a:r>
              <a:rPr lang="zh-TW" altLang="en-US" sz="1000" dirty="0" smtClean="0">
                <a:latin typeface="微軟正黑體" panose="020B0604030504040204" pitchFamily="34" charset="-120"/>
                <a:ea typeface="微軟正黑體" panose="020B0604030504040204" pitchFamily="34" charset="-120"/>
              </a:rPr>
              <a:t>* 不</a:t>
            </a:r>
            <a:r>
              <a:rPr lang="zh-TW" altLang="en-US" sz="1000" dirty="0">
                <a:latin typeface="微軟正黑體" panose="020B0604030504040204" pitchFamily="34" charset="-120"/>
                <a:ea typeface="微軟正黑體" panose="020B0604030504040204" pitchFamily="34" charset="-120"/>
              </a:rPr>
              <a:t>包括佣金，所有</a:t>
            </a:r>
            <a:r>
              <a:rPr lang="zh-TW" altLang="en-US" sz="1000" dirty="0" smtClean="0">
                <a:latin typeface="微軟正黑體" panose="020B0604030504040204" pitchFamily="34" charset="-120"/>
                <a:ea typeface="微軟正黑體" panose="020B0604030504040204" pitchFamily="34" charset="-120"/>
              </a:rPr>
              <a:t>數據以美元結算</a:t>
            </a:r>
            <a:endParaRPr lang="en-US" altLang="zh-TW" sz="1000" dirty="0" smtClean="0">
              <a:latin typeface="微軟正黑體" panose="020B0604030504040204" pitchFamily="34" charset="-120"/>
              <a:ea typeface="微軟正黑體" panose="020B0604030504040204" pitchFamily="34" charset="-120"/>
            </a:endParaRPr>
          </a:p>
          <a:p>
            <a:r>
              <a:rPr lang="zh-TW" altLang="en-US" sz="1000" dirty="0">
                <a:latin typeface="微軟正黑體" panose="020B0604030504040204" pitchFamily="34" charset="-120"/>
                <a:ea typeface="微軟正黑體" panose="020B0604030504040204" pitchFamily="34" charset="-120"/>
              </a:rPr>
              <a:t>資料只供參考</a:t>
            </a:r>
            <a:endParaRPr lang="en-US" sz="1000" dirty="0">
              <a:latin typeface="微軟正黑體" panose="020B0604030504040204" pitchFamily="34" charset="-120"/>
              <a:ea typeface="微軟正黑體" panose="020B0604030504040204" pitchFamily="34" charset="-120"/>
            </a:endParaRPr>
          </a:p>
        </p:txBody>
      </p:sp>
      <p:sp>
        <p:nvSpPr>
          <p:cNvPr id="42" name="Rectangle 41"/>
          <p:cNvSpPr/>
          <p:nvPr/>
        </p:nvSpPr>
        <p:spPr>
          <a:xfrm>
            <a:off x="5054196" y="3519128"/>
            <a:ext cx="3864218" cy="252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000" b="1" dirty="0">
                <a:latin typeface="微軟正黑體" panose="020B0604030504040204" pitchFamily="34" charset="-120"/>
                <a:ea typeface="微軟正黑體" panose="020B0604030504040204" pitchFamily="34" charset="-120"/>
              </a:rPr>
              <a:t>MSCI</a:t>
            </a:r>
            <a:r>
              <a:rPr lang="zh-TW" altLang="en-US" sz="1000" b="1" dirty="0">
                <a:latin typeface="微軟正黑體" panose="020B0604030504040204" pitchFamily="34" charset="-120"/>
                <a:ea typeface="微軟正黑體" panose="020B0604030504040204" pitchFamily="34" charset="-120"/>
              </a:rPr>
              <a:t>亞洲除</a:t>
            </a:r>
            <a:r>
              <a:rPr lang="zh-TW" altLang="en-US" sz="1000" b="1" dirty="0" smtClean="0">
                <a:latin typeface="微軟正黑體" panose="020B0604030504040204" pitchFamily="34" charset="-120"/>
                <a:ea typeface="微軟正黑體" panose="020B0604030504040204" pitchFamily="34" charset="-120"/>
              </a:rPr>
              <a:t>日本指數涵蓋已發展及新興市場 </a:t>
            </a:r>
            <a:r>
              <a:rPr lang="en-US" altLang="zh-TW" sz="1000" b="1" dirty="0">
                <a:latin typeface="微軟正黑體" panose="020B0604030504040204" pitchFamily="34" charset="-120"/>
                <a:ea typeface="微軟正黑體" panose="020B0604030504040204" pitchFamily="34" charset="-120"/>
              </a:rPr>
              <a:t>(</a:t>
            </a:r>
            <a:r>
              <a:rPr lang="zh-TW" altLang="en-US" sz="1000" b="1" dirty="0">
                <a:latin typeface="微軟正黑體" panose="020B0604030504040204" pitchFamily="34" charset="-120"/>
                <a:ea typeface="微軟正黑體" panose="020B0604030504040204" pitchFamily="34" charset="-120"/>
              </a:rPr>
              <a:t>重設基數</a:t>
            </a:r>
            <a:r>
              <a:rPr lang="en-US" altLang="zh-TW" sz="1000" b="1" dirty="0">
                <a:latin typeface="微軟正黑體" panose="020B0604030504040204" pitchFamily="34" charset="-120"/>
                <a:ea typeface="微軟正黑體" panose="020B0604030504040204" pitchFamily="34" charset="-120"/>
              </a:rPr>
              <a:t>= 100)</a:t>
            </a:r>
            <a:endParaRPr lang="en-US" sz="1000" b="1" dirty="0">
              <a:latin typeface="微軟正黑體" panose="020B0604030504040204" pitchFamily="34" charset="-120"/>
              <a:ea typeface="微軟正黑體" panose="020B0604030504040204" pitchFamily="34" charset="-120"/>
            </a:endParaRPr>
          </a:p>
        </p:txBody>
      </p:sp>
      <p:grpSp>
        <p:nvGrpSpPr>
          <p:cNvPr id="44" name="Group 43"/>
          <p:cNvGrpSpPr/>
          <p:nvPr/>
        </p:nvGrpSpPr>
        <p:grpSpPr>
          <a:xfrm>
            <a:off x="5080247" y="5941198"/>
            <a:ext cx="3811465" cy="340716"/>
            <a:chOff x="836260" y="5879407"/>
            <a:chExt cx="4129087" cy="340716"/>
          </a:xfrm>
        </p:grpSpPr>
        <p:sp>
          <p:nvSpPr>
            <p:cNvPr id="46" name="Rectangle 45"/>
            <p:cNvSpPr/>
            <p:nvPr/>
          </p:nvSpPr>
          <p:spPr>
            <a:xfrm>
              <a:off x="836260" y="5879407"/>
              <a:ext cx="4129087" cy="340716"/>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100" b="1" dirty="0">
                  <a:solidFill>
                    <a:schemeClr val="tx1"/>
                  </a:solidFill>
                  <a:latin typeface="+mn-ea"/>
                </a:rPr>
                <a:t>MSCI</a:t>
              </a:r>
              <a:r>
                <a:rPr lang="zh-TW" altLang="en-US" sz="1100" b="1" dirty="0">
                  <a:solidFill>
                    <a:schemeClr val="tx1"/>
                  </a:solidFill>
                  <a:latin typeface="+mn-ea"/>
                </a:rPr>
                <a:t>亞洲除日本指數是追蹤亞洲（日本除外</a:t>
              </a:r>
              <a:r>
                <a:rPr lang="zh-TW" altLang="en-US" sz="1100" b="1" dirty="0" smtClean="0">
                  <a:solidFill>
                    <a:schemeClr val="tx1"/>
                  </a:solidFill>
                  <a:latin typeface="+mn-ea"/>
                </a:rPr>
                <a:t>）</a:t>
              </a:r>
              <a:endParaRPr lang="en-US" altLang="zh-TW" sz="1100" b="1" dirty="0" smtClean="0">
                <a:solidFill>
                  <a:schemeClr val="tx1"/>
                </a:solidFill>
                <a:latin typeface="+mn-ea"/>
              </a:endParaRPr>
            </a:p>
            <a:p>
              <a:pPr algn="ctr"/>
              <a:r>
                <a:rPr lang="zh-TW" altLang="en-US" sz="1100" b="1" dirty="0" smtClean="0">
                  <a:solidFill>
                    <a:schemeClr val="tx1"/>
                  </a:solidFill>
                  <a:latin typeface="+mn-ea"/>
                </a:rPr>
                <a:t>股票市場</a:t>
              </a:r>
              <a:r>
                <a:rPr lang="zh-TW" altLang="en-US" sz="1100" b="1" dirty="0">
                  <a:solidFill>
                    <a:schemeClr val="tx1"/>
                  </a:solidFill>
                  <a:latin typeface="+mn-ea"/>
                </a:rPr>
                <a:t>表現的成熟指標</a:t>
              </a:r>
              <a:endParaRPr lang="en-US" sz="1100" b="1" dirty="0">
                <a:solidFill>
                  <a:schemeClr val="tx1"/>
                </a:solidFill>
                <a:latin typeface="+mn-ea"/>
              </a:endParaRPr>
            </a:p>
          </p:txBody>
        </p:sp>
        <p:sp>
          <p:nvSpPr>
            <p:cNvPr id="47" name="Oval 46"/>
            <p:cNvSpPr/>
            <p:nvPr/>
          </p:nvSpPr>
          <p:spPr>
            <a:xfrm>
              <a:off x="929365" y="5968031"/>
              <a:ext cx="174052" cy="180000"/>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smtClean="0"/>
                <a:t>2</a:t>
              </a:r>
              <a:endParaRPr lang="en-US" sz="900" b="1" dirty="0"/>
            </a:p>
          </p:txBody>
        </p:sp>
      </p:grpSp>
      <p:sp>
        <p:nvSpPr>
          <p:cNvPr id="49" name="Rectangle 48"/>
          <p:cNvSpPr/>
          <p:nvPr/>
        </p:nvSpPr>
        <p:spPr>
          <a:xfrm>
            <a:off x="819422" y="5932488"/>
            <a:ext cx="4176000" cy="351593"/>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100" b="1" dirty="0">
                <a:solidFill>
                  <a:schemeClr val="tx1"/>
                </a:solidFill>
                <a:latin typeface="+mn-ea"/>
              </a:rPr>
              <a:t>期貨買賣</a:t>
            </a:r>
            <a:r>
              <a:rPr lang="zh-CN" altLang="en-US" sz="1100" b="1" dirty="0">
                <a:solidFill>
                  <a:schemeClr val="tx1"/>
                </a:solidFill>
                <a:latin typeface="+mn-ea"/>
              </a:rPr>
              <a:t>成本</a:t>
            </a:r>
            <a:r>
              <a:rPr lang="zh-TW" altLang="en-US" sz="1100" b="1" dirty="0">
                <a:solidFill>
                  <a:schemeClr val="tx1"/>
                </a:solidFill>
                <a:latin typeface="+mn-ea"/>
              </a:rPr>
              <a:t>較</a:t>
            </a:r>
            <a:r>
              <a:rPr lang="zh-CN" altLang="en-US" sz="1100" b="1" dirty="0">
                <a:solidFill>
                  <a:schemeClr val="tx1"/>
                </a:solidFill>
                <a:latin typeface="+mn-ea"/>
              </a:rPr>
              <a:t>低</a:t>
            </a:r>
            <a:endParaRPr lang="en-US" sz="1100" b="1" dirty="0">
              <a:solidFill>
                <a:schemeClr val="tx1"/>
              </a:solidFill>
              <a:latin typeface="+mn-ea"/>
            </a:endParaRPr>
          </a:p>
        </p:txBody>
      </p:sp>
      <p:sp>
        <p:nvSpPr>
          <p:cNvPr id="18" name="Oval 17"/>
          <p:cNvSpPr/>
          <p:nvPr/>
        </p:nvSpPr>
        <p:spPr>
          <a:xfrm>
            <a:off x="928424" y="6044305"/>
            <a:ext cx="149132" cy="171533"/>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r>
              <a:rPr lang="en-US" sz="900" b="1" dirty="0" smtClean="0">
                <a:solidFill>
                  <a:prstClr val="white"/>
                </a:solidFill>
              </a:rPr>
              <a:t>1</a:t>
            </a:r>
            <a:endParaRPr lang="en-US" sz="900" b="1" dirty="0">
              <a:solidFill>
                <a:prstClr val="white"/>
              </a:solidFill>
            </a:endParaRPr>
          </a:p>
        </p:txBody>
      </p:sp>
      <p:pic>
        <p:nvPicPr>
          <p:cNvPr id="8" name="Picture 7"/>
          <p:cNvPicPr>
            <a:picLocks noChangeAspect="1" noChangeArrowheads="1"/>
          </p:cNvPicPr>
          <p:nvPr>
            <p:extLst>
              <p:ext uri="{D42A27DB-BD31-4B8C-83A1-F6EECF244321}">
                <p14:modId xmlns:p14="http://schemas.microsoft.com/office/powerpoint/2010/main" val="609183905"/>
              </p:ext>
            </p:extLst>
          </p:nvPr>
        </p:nvPicPr>
        <p:blipFill>
          <a:blip r:embed="rId2"/>
          <a:srcRect/>
          <a:stretch>
            <a:fillRect/>
          </a:stretch>
        </p:blipFill>
        <p:spPr bwMode="auto">
          <a:xfrm>
            <a:off x="727075" y="6667500"/>
            <a:ext cx="1495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p:nvPr>
            <p:extLst>
              <p:ext uri="{D42A27DB-BD31-4B8C-83A1-F6EECF244321}">
                <p14:modId xmlns:p14="http://schemas.microsoft.com/office/powerpoint/2010/main" val="3775197672"/>
              </p:ext>
            </p:extLst>
          </p:nvPr>
        </p:nvPicPr>
        <p:blipFill>
          <a:blip r:embed="rId3"/>
          <a:stretch>
            <a:fillRect/>
          </a:stretch>
        </p:blipFill>
        <p:spPr>
          <a:xfrm>
            <a:off x="5048250" y="3802063"/>
            <a:ext cx="4095750" cy="2133600"/>
          </a:xfrm>
          <a:prstGeom prst="rect">
            <a:avLst/>
          </a:prstGeom>
        </p:spPr>
      </p:pic>
      <p:pic>
        <p:nvPicPr>
          <p:cNvPr id="10" name="Picture 9"/>
          <p:cNvPicPr/>
          <p:nvPr>
            <p:extLst>
              <p:ext uri="{D42A27DB-BD31-4B8C-83A1-F6EECF244321}">
                <p14:modId xmlns:p14="http://schemas.microsoft.com/office/powerpoint/2010/main" val="2253031533"/>
              </p:ext>
            </p:extLst>
          </p:nvPr>
        </p:nvPicPr>
        <p:blipFill>
          <a:blip r:embed="rId4"/>
          <a:stretch>
            <a:fillRect/>
          </a:stretch>
        </p:blipFill>
        <p:spPr>
          <a:xfrm>
            <a:off x="5057775" y="939800"/>
            <a:ext cx="4076700" cy="1933575"/>
          </a:xfrm>
          <a:prstGeom prst="rect">
            <a:avLst/>
          </a:prstGeom>
        </p:spPr>
      </p:pic>
      <p:pic>
        <p:nvPicPr>
          <p:cNvPr id="11" name="Picture 10"/>
          <p:cNvPicPr/>
          <p:nvPr>
            <p:extLst>
              <p:ext uri="{D42A27DB-BD31-4B8C-83A1-F6EECF244321}">
                <p14:modId xmlns:p14="http://schemas.microsoft.com/office/powerpoint/2010/main" val="1900961233"/>
              </p:ext>
            </p:extLst>
          </p:nvPr>
        </p:nvPicPr>
        <p:blipFill>
          <a:blip r:embed="rId5"/>
          <a:stretch>
            <a:fillRect/>
          </a:stretch>
        </p:blipFill>
        <p:spPr>
          <a:xfrm>
            <a:off x="757787" y="645298"/>
            <a:ext cx="4286250" cy="5295900"/>
          </a:xfrm>
          <a:prstGeom prst="rect">
            <a:avLst/>
          </a:prstGeom>
        </p:spPr>
      </p:pic>
      <p:pic>
        <p:nvPicPr>
          <p:cNvPr id="12" name="Picture 11"/>
          <p:cNvPicPr/>
          <p:nvPr>
            <p:extLst>
              <p:ext uri="{D42A27DB-BD31-4B8C-83A1-F6EECF244321}">
                <p14:modId xmlns:p14="http://schemas.microsoft.com/office/powerpoint/2010/main" val="1827497944"/>
              </p:ext>
            </p:extLst>
          </p:nvPr>
        </p:nvPicPr>
        <p:blipFill>
          <a:blip r:embed="rId6"/>
          <a:stretch>
            <a:fillRect/>
          </a:stretch>
        </p:blipFill>
        <p:spPr>
          <a:xfrm>
            <a:off x="5054111" y="645298"/>
            <a:ext cx="3838575" cy="266700"/>
          </a:xfrm>
          <a:prstGeom prst="rect">
            <a:avLst/>
          </a:prstGeom>
        </p:spPr>
      </p:pic>
    </p:spTree>
    <p:extLst>
      <p:ext uri="{BB962C8B-B14F-4D97-AF65-F5344CB8AC3E}">
        <p14:creationId xmlns:p14="http://schemas.microsoft.com/office/powerpoint/2010/main" val="1531351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latin typeface="微軟正黑體" panose="020B0604030504040204" pitchFamily="34" charset="-120"/>
                <a:ea typeface="微軟正黑體" panose="020B0604030504040204" pitchFamily="34" charset="-120"/>
              </a:rPr>
              <a:t>恒</a:t>
            </a:r>
            <a:r>
              <a:rPr lang="zh-TW" altLang="en-US" dirty="0">
                <a:latin typeface="微軟正黑體" panose="020B0604030504040204" pitchFamily="34" charset="-120"/>
                <a:ea typeface="微軟正黑體" panose="020B0604030504040204" pitchFamily="34" charset="-120"/>
              </a:rPr>
              <a:t>生中國內地銀行指數期貨表現</a:t>
            </a:r>
            <a:endParaRPr lang="en-US" dirty="0">
              <a:latin typeface="微軟正黑體" panose="020B0604030504040204" pitchFamily="34" charset="-120"/>
              <a:ea typeface="微軟正黑體" panose="020B0604030504040204" pitchFamily="34" charset="-120"/>
            </a:endParaRPr>
          </a:p>
        </p:txBody>
      </p:sp>
      <p:sp>
        <p:nvSpPr>
          <p:cNvPr id="3" name="Text Placeholder 2"/>
          <p:cNvSpPr>
            <a:spLocks noGrp="1"/>
          </p:cNvSpPr>
          <p:nvPr>
            <p:ph type="body" sz="quarter" idx="19"/>
          </p:nvPr>
        </p:nvSpPr>
        <p:spPr>
          <a:xfrm>
            <a:off x="767860" y="6376731"/>
            <a:ext cx="7482164" cy="395726"/>
          </a:xfrm>
        </p:spPr>
        <p:txBody>
          <a:bodyPr/>
          <a:lstStyle/>
          <a:p>
            <a:r>
              <a:rPr lang="zh-TW" altLang="en-US" sz="1000" dirty="0">
                <a:latin typeface="微軟正黑體" panose="020B0604030504040204" pitchFamily="34" charset="-120"/>
                <a:ea typeface="微軟正黑體" panose="020B0604030504040204" pitchFamily="34" charset="-120"/>
              </a:rPr>
              <a:t>數據來源：香港</a:t>
            </a:r>
            <a:r>
              <a:rPr lang="zh-TW" altLang="en-US" sz="1000" dirty="0" smtClean="0">
                <a:latin typeface="微軟正黑體" panose="020B0604030504040204" pitchFamily="34" charset="-120"/>
                <a:ea typeface="微軟正黑體" panose="020B0604030504040204" pitchFamily="34" charset="-120"/>
              </a:rPr>
              <a:t>交易所、恒</a:t>
            </a:r>
            <a:r>
              <a:rPr lang="zh-TW" altLang="en-US" sz="1000" dirty="0">
                <a:latin typeface="微軟正黑體" panose="020B0604030504040204" pitchFamily="34" charset="-120"/>
                <a:ea typeface="微軟正黑體" panose="020B0604030504040204" pitchFamily="34" charset="-120"/>
              </a:rPr>
              <a:t>生指數有限公司、彭博資訊</a:t>
            </a:r>
          </a:p>
          <a:p>
            <a:r>
              <a:rPr lang="en-US" altLang="zh-TW" sz="1000" dirty="0" smtClean="0">
                <a:latin typeface="微軟正黑體" panose="020B0604030504040204" pitchFamily="34" charset="-120"/>
                <a:ea typeface="微軟正黑體" panose="020B0604030504040204" pitchFamily="34" charset="-120"/>
              </a:rPr>
              <a:t>* </a:t>
            </a:r>
            <a:r>
              <a:rPr lang="zh-TW" altLang="en-US" sz="1000" dirty="0" smtClean="0">
                <a:latin typeface="微軟正黑體" panose="020B0604030504040204" pitchFamily="34" charset="-120"/>
                <a:ea typeface="微軟正黑體" panose="020B0604030504040204" pitchFamily="34" charset="-120"/>
              </a:rPr>
              <a:t>不</a:t>
            </a:r>
            <a:r>
              <a:rPr lang="zh-TW" altLang="en-US" sz="1000" dirty="0">
                <a:latin typeface="微軟正黑體" panose="020B0604030504040204" pitchFamily="34" charset="-120"/>
                <a:ea typeface="微軟正黑體" panose="020B0604030504040204" pitchFamily="34" charset="-120"/>
              </a:rPr>
              <a:t>包括佣金，所有數據已港幣</a:t>
            </a:r>
            <a:r>
              <a:rPr lang="zh-TW" altLang="en-US" sz="1000" dirty="0" smtClean="0">
                <a:latin typeface="微軟正黑體" panose="020B0604030504040204" pitchFamily="34" charset="-120"/>
                <a:ea typeface="微軟正黑體" panose="020B0604030504040204" pitchFamily="34" charset="-120"/>
              </a:rPr>
              <a:t>結算</a:t>
            </a:r>
            <a:endParaRPr lang="en-US" altLang="zh-TW" sz="1000" dirty="0" smtClean="0">
              <a:latin typeface="微軟正黑體" panose="020B0604030504040204" pitchFamily="34" charset="-120"/>
              <a:ea typeface="微軟正黑體" panose="020B0604030504040204" pitchFamily="34" charset="-120"/>
            </a:endParaRPr>
          </a:p>
          <a:p>
            <a:r>
              <a:rPr lang="zh-TW" altLang="en-US" sz="1000" dirty="0">
                <a:latin typeface="微軟正黑體" panose="020B0604030504040204" pitchFamily="34" charset="-120"/>
                <a:ea typeface="微軟正黑體" panose="020B0604030504040204" pitchFamily="34" charset="-120"/>
              </a:rPr>
              <a:t>資料只供參考</a:t>
            </a:r>
            <a:endParaRPr lang="en-US" sz="1000" dirty="0">
              <a:latin typeface="微軟正黑體" panose="020B0604030504040204" pitchFamily="34" charset="-120"/>
              <a:ea typeface="微軟正黑體" panose="020B0604030504040204" pitchFamily="34" charset="-120"/>
            </a:endParaRPr>
          </a:p>
        </p:txBody>
      </p:sp>
      <p:sp>
        <p:nvSpPr>
          <p:cNvPr id="34" name="Rectangle 33"/>
          <p:cNvSpPr/>
          <p:nvPr/>
        </p:nvSpPr>
        <p:spPr>
          <a:xfrm>
            <a:off x="5098586" y="3599030"/>
            <a:ext cx="3864218" cy="252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000" b="1" dirty="0">
                <a:latin typeface="微軟正黑體" panose="020B0604030504040204" pitchFamily="34" charset="-120"/>
                <a:ea typeface="微軟正黑體" panose="020B0604030504040204" pitchFamily="34" charset="-120"/>
              </a:rPr>
              <a:t>指數及成份股過往三個月表現 </a:t>
            </a:r>
            <a:r>
              <a:rPr lang="en-US" altLang="zh-TW" sz="1000" b="1" dirty="0">
                <a:latin typeface="微軟正黑體" panose="020B0604030504040204" pitchFamily="34" charset="-120"/>
                <a:ea typeface="微軟正黑體" panose="020B0604030504040204" pitchFamily="34" charset="-120"/>
              </a:rPr>
              <a:t>(</a:t>
            </a:r>
            <a:r>
              <a:rPr lang="zh-TW" altLang="en-US" sz="1000" b="1" dirty="0">
                <a:latin typeface="微軟正黑體" panose="020B0604030504040204" pitchFamily="34" charset="-120"/>
                <a:ea typeface="微軟正黑體" panose="020B0604030504040204" pitchFamily="34" charset="-120"/>
              </a:rPr>
              <a:t>重設基數</a:t>
            </a:r>
            <a:r>
              <a:rPr lang="en-US" altLang="zh-TW" sz="1000" b="1" dirty="0">
                <a:latin typeface="微軟正黑體" panose="020B0604030504040204" pitchFamily="34" charset="-120"/>
                <a:ea typeface="微軟正黑體" panose="020B0604030504040204" pitchFamily="34" charset="-120"/>
              </a:rPr>
              <a:t>= 100)</a:t>
            </a:r>
            <a:endParaRPr lang="en-US" sz="1000" b="1" dirty="0">
              <a:latin typeface="微軟正黑體" panose="020B0604030504040204" pitchFamily="34" charset="-120"/>
              <a:ea typeface="微軟正黑體" panose="020B0604030504040204" pitchFamily="34" charset="-120"/>
            </a:endParaRPr>
          </a:p>
        </p:txBody>
      </p:sp>
      <p:grpSp>
        <p:nvGrpSpPr>
          <p:cNvPr id="42" name="Group 41"/>
          <p:cNvGrpSpPr/>
          <p:nvPr/>
        </p:nvGrpSpPr>
        <p:grpSpPr>
          <a:xfrm>
            <a:off x="5124637" y="6036118"/>
            <a:ext cx="3811465" cy="245796"/>
            <a:chOff x="836260" y="5974327"/>
            <a:chExt cx="4129087" cy="245796"/>
          </a:xfrm>
        </p:grpSpPr>
        <p:sp>
          <p:nvSpPr>
            <p:cNvPr id="43" name="Rectangle 42"/>
            <p:cNvSpPr/>
            <p:nvPr/>
          </p:nvSpPr>
          <p:spPr>
            <a:xfrm>
              <a:off x="836260" y="5974327"/>
              <a:ext cx="4129087" cy="245796"/>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100" b="1" dirty="0">
                  <a:solidFill>
                    <a:schemeClr val="tx1"/>
                  </a:solidFill>
                  <a:latin typeface="+mn-ea"/>
                </a:rPr>
                <a:t>內銀指數期貨可作投資對沖</a:t>
              </a:r>
              <a:endParaRPr lang="en-US" sz="1100" b="1" dirty="0">
                <a:solidFill>
                  <a:schemeClr val="tx1"/>
                </a:solidFill>
                <a:latin typeface="+mn-ea"/>
              </a:endParaRPr>
            </a:p>
          </p:txBody>
        </p:sp>
        <p:sp>
          <p:nvSpPr>
            <p:cNvPr id="44" name="Oval 43"/>
            <p:cNvSpPr/>
            <p:nvPr/>
          </p:nvSpPr>
          <p:spPr>
            <a:xfrm>
              <a:off x="929365" y="6013751"/>
              <a:ext cx="174052" cy="180000"/>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smtClean="0"/>
                <a:t>2</a:t>
              </a:r>
              <a:endParaRPr lang="en-US" sz="900" b="1" dirty="0"/>
            </a:p>
          </p:txBody>
        </p:sp>
      </p:grpSp>
      <p:sp>
        <p:nvSpPr>
          <p:cNvPr id="45" name="Rectangle 44"/>
          <p:cNvSpPr/>
          <p:nvPr/>
        </p:nvSpPr>
        <p:spPr>
          <a:xfrm>
            <a:off x="779093" y="6033954"/>
            <a:ext cx="4284000" cy="250127"/>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100" b="1" dirty="0">
                <a:solidFill>
                  <a:schemeClr val="tx1"/>
                </a:solidFill>
                <a:latin typeface="+mn-ea"/>
              </a:rPr>
              <a:t>期貨買賣</a:t>
            </a:r>
            <a:r>
              <a:rPr lang="zh-CN" altLang="en-US" sz="1100" b="1" dirty="0">
                <a:solidFill>
                  <a:schemeClr val="tx1"/>
                </a:solidFill>
                <a:latin typeface="+mn-ea"/>
              </a:rPr>
              <a:t>成本</a:t>
            </a:r>
            <a:r>
              <a:rPr lang="zh-TW" altLang="en-US" sz="1100" b="1" dirty="0">
                <a:solidFill>
                  <a:schemeClr val="tx1"/>
                </a:solidFill>
                <a:latin typeface="+mn-ea"/>
              </a:rPr>
              <a:t>較</a:t>
            </a:r>
            <a:r>
              <a:rPr lang="zh-CN" altLang="en-US" sz="1100" b="1" dirty="0">
                <a:solidFill>
                  <a:schemeClr val="tx1"/>
                </a:solidFill>
                <a:latin typeface="+mn-ea"/>
              </a:rPr>
              <a:t>低</a:t>
            </a:r>
            <a:endParaRPr lang="en-US" sz="1100" b="1" dirty="0">
              <a:solidFill>
                <a:schemeClr val="tx1"/>
              </a:solidFill>
              <a:latin typeface="+mn-ea"/>
            </a:endParaRPr>
          </a:p>
        </p:txBody>
      </p:sp>
      <p:sp>
        <p:nvSpPr>
          <p:cNvPr id="48" name="Oval 47"/>
          <p:cNvSpPr/>
          <p:nvPr/>
        </p:nvSpPr>
        <p:spPr>
          <a:xfrm>
            <a:off x="877671" y="6069016"/>
            <a:ext cx="160663" cy="180000"/>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smtClean="0"/>
              <a:t>1</a:t>
            </a:r>
            <a:endParaRPr lang="en-US" sz="900" b="1" dirty="0"/>
          </a:p>
        </p:txBody>
      </p:sp>
      <p:pic>
        <p:nvPicPr>
          <p:cNvPr id="4" name="Picture 3"/>
          <p:cNvPicPr>
            <a:picLocks noChangeAspect="1" noChangeArrowheads="1"/>
          </p:cNvPicPr>
          <p:nvPr>
            <p:extLst>
              <p:ext uri="{D42A27DB-BD31-4B8C-83A1-F6EECF244321}">
                <p14:modId xmlns:p14="http://schemas.microsoft.com/office/powerpoint/2010/main" val="3408853436"/>
              </p:ext>
            </p:extLst>
          </p:nvPr>
        </p:nvPicPr>
        <p:blipFill>
          <a:blip r:embed="rId2"/>
          <a:srcRect/>
          <a:stretch>
            <a:fillRect/>
          </a:stretch>
        </p:blipFill>
        <p:spPr bwMode="auto">
          <a:xfrm>
            <a:off x="727075" y="6667500"/>
            <a:ext cx="1495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p:nvPr>
            <p:extLst>
              <p:ext uri="{D42A27DB-BD31-4B8C-83A1-F6EECF244321}">
                <p14:modId xmlns:p14="http://schemas.microsoft.com/office/powerpoint/2010/main" val="3718876493"/>
              </p:ext>
            </p:extLst>
          </p:nvPr>
        </p:nvPicPr>
        <p:blipFill>
          <a:blip r:embed="rId3"/>
          <a:stretch>
            <a:fillRect/>
          </a:stretch>
        </p:blipFill>
        <p:spPr>
          <a:xfrm>
            <a:off x="780481" y="701148"/>
            <a:ext cx="4286250" cy="5295900"/>
          </a:xfrm>
          <a:prstGeom prst="rect">
            <a:avLst/>
          </a:prstGeom>
        </p:spPr>
      </p:pic>
      <p:pic>
        <p:nvPicPr>
          <p:cNvPr id="7" name="Picture 6"/>
          <p:cNvPicPr/>
          <p:nvPr>
            <p:extLst>
              <p:ext uri="{D42A27DB-BD31-4B8C-83A1-F6EECF244321}">
                <p14:modId xmlns:p14="http://schemas.microsoft.com/office/powerpoint/2010/main" val="3162271694"/>
              </p:ext>
            </p:extLst>
          </p:nvPr>
        </p:nvPicPr>
        <p:blipFill>
          <a:blip r:embed="rId4"/>
          <a:stretch>
            <a:fillRect/>
          </a:stretch>
        </p:blipFill>
        <p:spPr>
          <a:xfrm>
            <a:off x="5098586" y="704018"/>
            <a:ext cx="3867150" cy="247650"/>
          </a:xfrm>
          <a:prstGeom prst="rect">
            <a:avLst/>
          </a:prstGeom>
        </p:spPr>
      </p:pic>
      <p:pic>
        <p:nvPicPr>
          <p:cNvPr id="8" name="Picture 7"/>
          <p:cNvPicPr/>
          <p:nvPr>
            <p:extLst>
              <p:ext uri="{D42A27DB-BD31-4B8C-83A1-F6EECF244321}">
                <p14:modId xmlns:p14="http://schemas.microsoft.com/office/powerpoint/2010/main" val="1020385612"/>
              </p:ext>
            </p:extLst>
          </p:nvPr>
        </p:nvPicPr>
        <p:blipFill>
          <a:blip r:embed="rId5"/>
          <a:stretch>
            <a:fillRect/>
          </a:stretch>
        </p:blipFill>
        <p:spPr>
          <a:xfrm>
            <a:off x="4745038" y="889000"/>
            <a:ext cx="4581525" cy="2286000"/>
          </a:xfrm>
          <a:prstGeom prst="rect">
            <a:avLst/>
          </a:prstGeom>
        </p:spPr>
      </p:pic>
      <p:pic>
        <p:nvPicPr>
          <p:cNvPr id="10" name="Picture 9"/>
          <p:cNvPicPr/>
          <p:nvPr>
            <p:extLst>
              <p:ext uri="{D42A27DB-BD31-4B8C-83A1-F6EECF244321}">
                <p14:modId xmlns:p14="http://schemas.microsoft.com/office/powerpoint/2010/main" val="2566455439"/>
              </p:ext>
            </p:extLst>
          </p:nvPr>
        </p:nvPicPr>
        <p:blipFill>
          <a:blip r:embed="rId6"/>
          <a:stretch>
            <a:fillRect/>
          </a:stretch>
        </p:blipFill>
        <p:spPr>
          <a:xfrm>
            <a:off x="5081588" y="3852863"/>
            <a:ext cx="4105275" cy="2152650"/>
          </a:xfrm>
          <a:prstGeom prst="rect">
            <a:avLst/>
          </a:prstGeom>
        </p:spPr>
      </p:pic>
    </p:spTree>
    <p:extLst>
      <p:ext uri="{BB962C8B-B14F-4D97-AF65-F5344CB8AC3E}">
        <p14:creationId xmlns:p14="http://schemas.microsoft.com/office/powerpoint/2010/main" val="1539630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latin typeface="微軟正黑體" panose="020B0604030504040204" pitchFamily="34" charset="-120"/>
                <a:ea typeface="微軟正黑體" panose="020B0604030504040204" pitchFamily="34" charset="-120"/>
              </a:rPr>
              <a:t>恒</a:t>
            </a:r>
            <a:r>
              <a:rPr lang="zh-TW" altLang="en-US" dirty="0">
                <a:latin typeface="微軟正黑體" panose="020B0604030504040204" pitchFamily="34" charset="-120"/>
                <a:ea typeface="微軟正黑體" panose="020B0604030504040204" pitchFamily="34" charset="-120"/>
              </a:rPr>
              <a:t>生中國內地石油及天然</a:t>
            </a:r>
            <a:r>
              <a:rPr lang="zh-TW" altLang="en-US" dirty="0" smtClean="0">
                <a:latin typeface="微軟正黑體" panose="020B0604030504040204" pitchFamily="34" charset="-120"/>
                <a:ea typeface="微軟正黑體" panose="020B0604030504040204" pitchFamily="34" charset="-120"/>
              </a:rPr>
              <a:t>氣指</a:t>
            </a:r>
            <a:r>
              <a:rPr lang="zh-TW" altLang="en-US" dirty="0">
                <a:latin typeface="微軟正黑體" panose="020B0604030504040204" pitchFamily="34" charset="-120"/>
                <a:ea typeface="微軟正黑體" panose="020B0604030504040204" pitchFamily="34" charset="-120"/>
              </a:rPr>
              <a:t>數期貨表現</a:t>
            </a:r>
            <a:endParaRPr lang="en-US" dirty="0">
              <a:latin typeface="微軟正黑體" panose="020B0604030504040204" pitchFamily="34" charset="-120"/>
              <a:ea typeface="微軟正黑體" panose="020B0604030504040204" pitchFamily="34" charset="-120"/>
            </a:endParaRPr>
          </a:p>
        </p:txBody>
      </p:sp>
      <p:sp>
        <p:nvSpPr>
          <p:cNvPr id="3" name="Text Placeholder 2"/>
          <p:cNvSpPr>
            <a:spLocks noGrp="1"/>
          </p:cNvSpPr>
          <p:nvPr>
            <p:ph type="body" sz="quarter" idx="19"/>
          </p:nvPr>
        </p:nvSpPr>
        <p:spPr>
          <a:xfrm>
            <a:off x="767860" y="6376731"/>
            <a:ext cx="7482164" cy="395726"/>
          </a:xfrm>
        </p:spPr>
        <p:txBody>
          <a:bodyPr/>
          <a:lstStyle/>
          <a:p>
            <a:r>
              <a:rPr lang="zh-TW" altLang="en-US" sz="1000" dirty="0">
                <a:latin typeface="微軟正黑體" panose="020B0604030504040204" pitchFamily="34" charset="-120"/>
                <a:ea typeface="微軟正黑體" panose="020B0604030504040204" pitchFamily="34" charset="-120"/>
              </a:rPr>
              <a:t>數據來源：香港交易所、恒生指數有限公司</a:t>
            </a:r>
            <a:r>
              <a:rPr lang="zh-TW" altLang="en-US" sz="1000" dirty="0" smtClean="0">
                <a:latin typeface="微軟正黑體" panose="020B0604030504040204" pitchFamily="34" charset="-120"/>
                <a:ea typeface="微軟正黑體" panose="020B0604030504040204" pitchFamily="34" charset="-120"/>
              </a:rPr>
              <a:t>、彭</a:t>
            </a:r>
            <a:r>
              <a:rPr lang="zh-TW" altLang="en-US" sz="1000" dirty="0">
                <a:latin typeface="微軟正黑體" panose="020B0604030504040204" pitchFamily="34" charset="-120"/>
                <a:ea typeface="微軟正黑體" panose="020B0604030504040204" pitchFamily="34" charset="-120"/>
              </a:rPr>
              <a:t>博資訊</a:t>
            </a:r>
          </a:p>
          <a:p>
            <a:r>
              <a:rPr lang="zh-TW" altLang="en-US" sz="1000" dirty="0" smtClean="0">
                <a:latin typeface="微軟正黑體" panose="020B0604030504040204" pitchFamily="34" charset="-120"/>
                <a:ea typeface="微軟正黑體" panose="020B0604030504040204" pitchFamily="34" charset="-120"/>
              </a:rPr>
              <a:t>* 不</a:t>
            </a:r>
            <a:r>
              <a:rPr lang="zh-TW" altLang="en-US" sz="1000" dirty="0">
                <a:latin typeface="微軟正黑體" panose="020B0604030504040204" pitchFamily="34" charset="-120"/>
                <a:ea typeface="微軟正黑體" panose="020B0604030504040204" pitchFamily="34" charset="-120"/>
              </a:rPr>
              <a:t>包括佣金，所有數據已港幣</a:t>
            </a:r>
            <a:r>
              <a:rPr lang="zh-TW" altLang="en-US" sz="1000" dirty="0" smtClean="0">
                <a:latin typeface="微軟正黑體" panose="020B0604030504040204" pitchFamily="34" charset="-120"/>
                <a:ea typeface="微軟正黑體" panose="020B0604030504040204" pitchFamily="34" charset="-120"/>
              </a:rPr>
              <a:t>結算</a:t>
            </a:r>
            <a:endParaRPr lang="en-US" altLang="zh-TW" sz="1000" dirty="0" smtClean="0">
              <a:latin typeface="微軟正黑體" panose="020B0604030504040204" pitchFamily="34" charset="-120"/>
              <a:ea typeface="微軟正黑體" panose="020B0604030504040204" pitchFamily="34" charset="-120"/>
            </a:endParaRPr>
          </a:p>
          <a:p>
            <a:r>
              <a:rPr lang="zh-TW" altLang="en-US" sz="1000" dirty="0">
                <a:latin typeface="微軟正黑體" panose="020B0604030504040204" pitchFamily="34" charset="-120"/>
                <a:ea typeface="微軟正黑體" panose="020B0604030504040204" pitchFamily="34" charset="-120"/>
              </a:rPr>
              <a:t>資料只供參考</a:t>
            </a:r>
            <a:endParaRPr lang="en-US" sz="1000" dirty="0">
              <a:latin typeface="微軟正黑體" panose="020B0604030504040204" pitchFamily="34" charset="-120"/>
              <a:ea typeface="微軟正黑體" panose="020B0604030504040204" pitchFamily="34" charset="-120"/>
            </a:endParaRPr>
          </a:p>
        </p:txBody>
      </p:sp>
      <p:sp>
        <p:nvSpPr>
          <p:cNvPr id="34" name="Rectangle 33"/>
          <p:cNvSpPr/>
          <p:nvPr/>
        </p:nvSpPr>
        <p:spPr>
          <a:xfrm>
            <a:off x="5114989" y="3554640"/>
            <a:ext cx="3864218" cy="252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000" b="1" dirty="0">
                <a:latin typeface="微軟正黑體" panose="020B0604030504040204" pitchFamily="34" charset="-120"/>
                <a:ea typeface="微軟正黑體" panose="020B0604030504040204" pitchFamily="34" charset="-120"/>
              </a:rPr>
              <a:t>指數及成份股過往三個月表現 </a:t>
            </a:r>
            <a:r>
              <a:rPr lang="en-US" altLang="zh-TW" sz="1000" b="1" dirty="0">
                <a:latin typeface="微軟正黑體" panose="020B0604030504040204" pitchFamily="34" charset="-120"/>
                <a:ea typeface="微軟正黑體" panose="020B0604030504040204" pitchFamily="34" charset="-120"/>
              </a:rPr>
              <a:t>(</a:t>
            </a:r>
            <a:r>
              <a:rPr lang="zh-TW" altLang="en-US" sz="1000" b="1" dirty="0">
                <a:latin typeface="微軟正黑體" panose="020B0604030504040204" pitchFamily="34" charset="-120"/>
                <a:ea typeface="微軟正黑體" panose="020B0604030504040204" pitchFamily="34" charset="-120"/>
              </a:rPr>
              <a:t>重設基數</a:t>
            </a:r>
            <a:r>
              <a:rPr lang="en-US" altLang="zh-TW" sz="1000" b="1" dirty="0">
                <a:latin typeface="微軟正黑體" panose="020B0604030504040204" pitchFamily="34" charset="-120"/>
                <a:ea typeface="微軟正黑體" panose="020B0604030504040204" pitchFamily="34" charset="-120"/>
              </a:rPr>
              <a:t>= 100)</a:t>
            </a:r>
            <a:endParaRPr lang="en-US" sz="1000" b="1" dirty="0">
              <a:latin typeface="微軟正黑體" panose="020B0604030504040204" pitchFamily="34" charset="-120"/>
              <a:ea typeface="微軟正黑體" panose="020B0604030504040204" pitchFamily="34" charset="-120"/>
            </a:endParaRPr>
          </a:p>
        </p:txBody>
      </p:sp>
      <p:grpSp>
        <p:nvGrpSpPr>
          <p:cNvPr id="42" name="Group 41"/>
          <p:cNvGrpSpPr/>
          <p:nvPr/>
        </p:nvGrpSpPr>
        <p:grpSpPr>
          <a:xfrm>
            <a:off x="5141040" y="5973972"/>
            <a:ext cx="3811465" cy="245796"/>
            <a:chOff x="836260" y="5974327"/>
            <a:chExt cx="4129087" cy="245796"/>
          </a:xfrm>
        </p:grpSpPr>
        <p:sp>
          <p:nvSpPr>
            <p:cNvPr id="43" name="Rectangle 42"/>
            <p:cNvSpPr/>
            <p:nvPr/>
          </p:nvSpPr>
          <p:spPr>
            <a:xfrm>
              <a:off x="836260" y="5974327"/>
              <a:ext cx="4129087" cy="245796"/>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100" b="1" dirty="0" smtClean="0">
                  <a:solidFill>
                    <a:schemeClr val="tx1"/>
                  </a:solidFill>
                  <a:latin typeface="+mn-ea"/>
                </a:rPr>
                <a:t>內油指</a:t>
              </a:r>
              <a:r>
                <a:rPr lang="zh-TW" altLang="en-US" sz="1100" b="1" dirty="0">
                  <a:solidFill>
                    <a:schemeClr val="tx1"/>
                  </a:solidFill>
                  <a:latin typeface="+mn-ea"/>
                </a:rPr>
                <a:t>數期貨可作投資對沖</a:t>
              </a:r>
              <a:endParaRPr lang="en-US" sz="1100" b="1" dirty="0">
                <a:solidFill>
                  <a:schemeClr val="tx1"/>
                </a:solidFill>
                <a:latin typeface="+mn-ea"/>
              </a:endParaRPr>
            </a:p>
          </p:txBody>
        </p:sp>
        <p:sp>
          <p:nvSpPr>
            <p:cNvPr id="44" name="Oval 43"/>
            <p:cNvSpPr/>
            <p:nvPr/>
          </p:nvSpPr>
          <p:spPr>
            <a:xfrm>
              <a:off x="929365" y="6013751"/>
              <a:ext cx="174052" cy="180000"/>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smtClean="0"/>
                <a:t>2</a:t>
              </a:r>
              <a:endParaRPr lang="en-US" sz="900" b="1" dirty="0"/>
            </a:p>
          </p:txBody>
        </p:sp>
      </p:grpSp>
      <p:sp>
        <p:nvSpPr>
          <p:cNvPr id="45" name="Rectangle 44"/>
          <p:cNvSpPr/>
          <p:nvPr/>
        </p:nvSpPr>
        <p:spPr>
          <a:xfrm>
            <a:off x="783629" y="5971808"/>
            <a:ext cx="4284000" cy="250127"/>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100" b="1" dirty="0">
                <a:solidFill>
                  <a:schemeClr val="tx1"/>
                </a:solidFill>
                <a:latin typeface="+mn-ea"/>
              </a:rPr>
              <a:t>期貨買賣</a:t>
            </a:r>
            <a:r>
              <a:rPr lang="zh-CN" altLang="en-US" sz="1100" b="1" dirty="0">
                <a:solidFill>
                  <a:schemeClr val="tx1"/>
                </a:solidFill>
                <a:latin typeface="+mn-ea"/>
              </a:rPr>
              <a:t>成本</a:t>
            </a:r>
            <a:r>
              <a:rPr lang="zh-TW" altLang="en-US" sz="1100" b="1" dirty="0">
                <a:solidFill>
                  <a:schemeClr val="tx1"/>
                </a:solidFill>
                <a:latin typeface="+mn-ea"/>
              </a:rPr>
              <a:t>較</a:t>
            </a:r>
            <a:r>
              <a:rPr lang="zh-CN" altLang="en-US" sz="1100" b="1" dirty="0">
                <a:solidFill>
                  <a:schemeClr val="tx1"/>
                </a:solidFill>
                <a:latin typeface="+mn-ea"/>
              </a:rPr>
              <a:t>低</a:t>
            </a:r>
            <a:endParaRPr lang="en-US" sz="1100" b="1" dirty="0">
              <a:solidFill>
                <a:schemeClr val="tx1"/>
              </a:solidFill>
              <a:latin typeface="+mn-ea"/>
            </a:endParaRPr>
          </a:p>
        </p:txBody>
      </p:sp>
      <p:sp>
        <p:nvSpPr>
          <p:cNvPr id="48" name="Oval 47"/>
          <p:cNvSpPr/>
          <p:nvPr/>
        </p:nvSpPr>
        <p:spPr>
          <a:xfrm>
            <a:off x="882194" y="6013396"/>
            <a:ext cx="160663" cy="180000"/>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smtClean="0"/>
              <a:t>1</a:t>
            </a:r>
            <a:endParaRPr lang="en-US" sz="900" b="1" dirty="0"/>
          </a:p>
        </p:txBody>
      </p:sp>
      <p:pic>
        <p:nvPicPr>
          <p:cNvPr id="4" name="Picture 3"/>
          <p:cNvPicPr>
            <a:picLocks noChangeAspect="1" noChangeArrowheads="1"/>
          </p:cNvPicPr>
          <p:nvPr>
            <p:extLst>
              <p:ext uri="{D42A27DB-BD31-4B8C-83A1-F6EECF244321}">
                <p14:modId xmlns:p14="http://schemas.microsoft.com/office/powerpoint/2010/main" val="3440280731"/>
              </p:ext>
            </p:extLst>
          </p:nvPr>
        </p:nvPicPr>
        <p:blipFill>
          <a:blip r:embed="rId2"/>
          <a:srcRect/>
          <a:stretch>
            <a:fillRect/>
          </a:stretch>
        </p:blipFill>
        <p:spPr bwMode="auto">
          <a:xfrm>
            <a:off x="727075" y="6667500"/>
            <a:ext cx="1495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p:nvPr>
            <p:extLst>
              <p:ext uri="{D42A27DB-BD31-4B8C-83A1-F6EECF244321}">
                <p14:modId xmlns:p14="http://schemas.microsoft.com/office/powerpoint/2010/main" val="1611882957"/>
              </p:ext>
            </p:extLst>
          </p:nvPr>
        </p:nvPicPr>
        <p:blipFill>
          <a:blip r:embed="rId3"/>
          <a:stretch>
            <a:fillRect/>
          </a:stretch>
        </p:blipFill>
        <p:spPr>
          <a:xfrm>
            <a:off x="775658" y="704955"/>
            <a:ext cx="4295775" cy="5257800"/>
          </a:xfrm>
          <a:prstGeom prst="rect">
            <a:avLst/>
          </a:prstGeom>
        </p:spPr>
      </p:pic>
      <p:pic>
        <p:nvPicPr>
          <p:cNvPr id="8" name="Picture 7"/>
          <p:cNvPicPr/>
          <p:nvPr>
            <p:extLst>
              <p:ext uri="{D42A27DB-BD31-4B8C-83A1-F6EECF244321}">
                <p14:modId xmlns:p14="http://schemas.microsoft.com/office/powerpoint/2010/main" val="3793724561"/>
              </p:ext>
            </p:extLst>
          </p:nvPr>
        </p:nvPicPr>
        <p:blipFill>
          <a:blip r:embed="rId4"/>
          <a:stretch>
            <a:fillRect/>
          </a:stretch>
        </p:blipFill>
        <p:spPr>
          <a:xfrm>
            <a:off x="4678363" y="879475"/>
            <a:ext cx="4591050" cy="2333625"/>
          </a:xfrm>
          <a:prstGeom prst="rect">
            <a:avLst/>
          </a:prstGeom>
        </p:spPr>
      </p:pic>
      <p:pic>
        <p:nvPicPr>
          <p:cNvPr id="10" name="Picture 9"/>
          <p:cNvPicPr/>
          <p:nvPr>
            <p:extLst>
              <p:ext uri="{D42A27DB-BD31-4B8C-83A1-F6EECF244321}">
                <p14:modId xmlns:p14="http://schemas.microsoft.com/office/powerpoint/2010/main" val="1418856995"/>
              </p:ext>
            </p:extLst>
          </p:nvPr>
        </p:nvPicPr>
        <p:blipFill>
          <a:blip r:embed="rId5"/>
          <a:stretch>
            <a:fillRect/>
          </a:stretch>
        </p:blipFill>
        <p:spPr>
          <a:xfrm>
            <a:off x="5087938" y="3808413"/>
            <a:ext cx="4105275" cy="2152650"/>
          </a:xfrm>
          <a:prstGeom prst="rect">
            <a:avLst/>
          </a:prstGeom>
        </p:spPr>
      </p:pic>
      <p:pic>
        <p:nvPicPr>
          <p:cNvPr id="12" name="Picture 11"/>
          <p:cNvPicPr>
            <a:picLocks noChangeAspect="1" noChangeArrowheads="1"/>
          </p:cNvPicPr>
          <p:nvPr>
            <p:extLst>
              <p:ext uri="{D42A27DB-BD31-4B8C-83A1-F6EECF244321}">
                <p14:modId xmlns:p14="http://schemas.microsoft.com/office/powerpoint/2010/main" val="1123762589"/>
              </p:ext>
            </p:extLst>
          </p:nvPr>
        </p:nvPicPr>
        <p:blipFill>
          <a:blip r:embed="rId6"/>
          <a:srcRect/>
          <a:stretch>
            <a:fillRect/>
          </a:stretch>
        </p:blipFill>
        <p:spPr bwMode="auto">
          <a:xfrm>
            <a:off x="5099050" y="703263"/>
            <a:ext cx="38671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4908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latin typeface="微軟正黑體" panose="020B0604030504040204" pitchFamily="34" charset="-120"/>
                <a:ea typeface="微軟正黑體" panose="020B0604030504040204" pitchFamily="34" charset="-120"/>
              </a:rPr>
              <a:t>恒</a:t>
            </a:r>
            <a:r>
              <a:rPr lang="zh-TW" altLang="en-US" dirty="0">
                <a:latin typeface="微軟正黑體" panose="020B0604030504040204" pitchFamily="34" charset="-120"/>
                <a:ea typeface="微軟正黑體" panose="020B0604030504040204" pitchFamily="34" charset="-120"/>
              </a:rPr>
              <a:t>生中國內地地產指數期貨表現</a:t>
            </a:r>
            <a:endParaRPr lang="en-US" dirty="0">
              <a:latin typeface="微軟正黑體" panose="020B0604030504040204" pitchFamily="34" charset="-120"/>
              <a:ea typeface="微軟正黑體" panose="020B0604030504040204" pitchFamily="34" charset="-120"/>
            </a:endParaRPr>
          </a:p>
        </p:txBody>
      </p:sp>
      <p:sp>
        <p:nvSpPr>
          <p:cNvPr id="3" name="Text Placeholder 2"/>
          <p:cNvSpPr>
            <a:spLocks noGrp="1"/>
          </p:cNvSpPr>
          <p:nvPr>
            <p:ph type="body" sz="quarter" idx="19"/>
          </p:nvPr>
        </p:nvSpPr>
        <p:spPr>
          <a:xfrm>
            <a:off x="767860" y="6376731"/>
            <a:ext cx="7482164" cy="395726"/>
          </a:xfrm>
        </p:spPr>
        <p:txBody>
          <a:bodyPr/>
          <a:lstStyle/>
          <a:p>
            <a:r>
              <a:rPr lang="zh-TW" altLang="en-US" sz="1000" dirty="0">
                <a:latin typeface="微軟正黑體" panose="020B0604030504040204" pitchFamily="34" charset="-120"/>
                <a:ea typeface="微軟正黑體" panose="020B0604030504040204" pitchFamily="34" charset="-120"/>
              </a:rPr>
              <a:t>數據來源：香港交易所、恒生指數有限公司、彭博資訊</a:t>
            </a:r>
          </a:p>
          <a:p>
            <a:r>
              <a:rPr lang="zh-TW" altLang="en-US" sz="1000" dirty="0" smtClean="0">
                <a:latin typeface="微軟正黑體" panose="020B0604030504040204" pitchFamily="34" charset="-120"/>
                <a:ea typeface="微軟正黑體" panose="020B0604030504040204" pitchFamily="34" charset="-120"/>
              </a:rPr>
              <a:t>* 不</a:t>
            </a:r>
            <a:r>
              <a:rPr lang="zh-TW" altLang="en-US" sz="1000" dirty="0">
                <a:latin typeface="微軟正黑體" panose="020B0604030504040204" pitchFamily="34" charset="-120"/>
                <a:ea typeface="微軟正黑體" panose="020B0604030504040204" pitchFamily="34" charset="-120"/>
              </a:rPr>
              <a:t>包括佣金，所有數據已港幣</a:t>
            </a:r>
            <a:r>
              <a:rPr lang="zh-TW" altLang="en-US" sz="1000" dirty="0" smtClean="0">
                <a:latin typeface="微軟正黑體" panose="020B0604030504040204" pitchFamily="34" charset="-120"/>
                <a:ea typeface="微軟正黑體" panose="020B0604030504040204" pitchFamily="34" charset="-120"/>
              </a:rPr>
              <a:t>結算</a:t>
            </a:r>
            <a:endParaRPr lang="en-US" altLang="zh-TW" sz="1000" dirty="0" smtClean="0">
              <a:latin typeface="微軟正黑體" panose="020B0604030504040204" pitchFamily="34" charset="-120"/>
              <a:ea typeface="微軟正黑體" panose="020B0604030504040204" pitchFamily="34" charset="-120"/>
            </a:endParaRPr>
          </a:p>
          <a:p>
            <a:r>
              <a:rPr lang="zh-TW" altLang="en-US" sz="1000" dirty="0">
                <a:latin typeface="微軟正黑體" panose="020B0604030504040204" pitchFamily="34" charset="-120"/>
                <a:ea typeface="微軟正黑體" panose="020B0604030504040204" pitchFamily="34" charset="-120"/>
              </a:rPr>
              <a:t>資料只供參考</a:t>
            </a:r>
            <a:endParaRPr lang="en-US" sz="1000" dirty="0">
              <a:latin typeface="微軟正黑體" panose="020B0604030504040204" pitchFamily="34" charset="-120"/>
              <a:ea typeface="微軟正黑體" panose="020B0604030504040204" pitchFamily="34" charset="-120"/>
            </a:endParaRPr>
          </a:p>
        </p:txBody>
      </p:sp>
      <p:sp>
        <p:nvSpPr>
          <p:cNvPr id="34" name="Rectangle 33"/>
          <p:cNvSpPr/>
          <p:nvPr/>
        </p:nvSpPr>
        <p:spPr>
          <a:xfrm>
            <a:off x="5125220" y="3510250"/>
            <a:ext cx="3864218" cy="252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000" b="1" dirty="0">
                <a:latin typeface="微軟正黑體" panose="020B0604030504040204" pitchFamily="34" charset="-120"/>
                <a:ea typeface="微軟正黑體" panose="020B0604030504040204" pitchFamily="34" charset="-120"/>
              </a:rPr>
              <a:t>指數及成份股過往三個月表現 </a:t>
            </a:r>
            <a:r>
              <a:rPr lang="en-US" altLang="zh-TW" sz="1000" b="1" dirty="0">
                <a:latin typeface="微軟正黑體" panose="020B0604030504040204" pitchFamily="34" charset="-120"/>
                <a:ea typeface="微軟正黑體" panose="020B0604030504040204" pitchFamily="34" charset="-120"/>
              </a:rPr>
              <a:t>(</a:t>
            </a:r>
            <a:r>
              <a:rPr lang="zh-TW" altLang="en-US" sz="1000" b="1" dirty="0">
                <a:latin typeface="微軟正黑體" panose="020B0604030504040204" pitchFamily="34" charset="-120"/>
                <a:ea typeface="微軟正黑體" panose="020B0604030504040204" pitchFamily="34" charset="-120"/>
              </a:rPr>
              <a:t>重設基數</a:t>
            </a:r>
            <a:r>
              <a:rPr lang="en-US" altLang="zh-TW" sz="1000" b="1" dirty="0">
                <a:latin typeface="微軟正黑體" panose="020B0604030504040204" pitchFamily="34" charset="-120"/>
                <a:ea typeface="微軟正黑體" panose="020B0604030504040204" pitchFamily="34" charset="-120"/>
              </a:rPr>
              <a:t>= 100)</a:t>
            </a:r>
            <a:endParaRPr lang="en-US" sz="1000" b="1" dirty="0">
              <a:latin typeface="微軟正黑體" panose="020B0604030504040204" pitchFamily="34" charset="-120"/>
              <a:ea typeface="微軟正黑體" panose="020B0604030504040204" pitchFamily="34" charset="-120"/>
            </a:endParaRPr>
          </a:p>
        </p:txBody>
      </p:sp>
      <p:grpSp>
        <p:nvGrpSpPr>
          <p:cNvPr id="42" name="Group 41"/>
          <p:cNvGrpSpPr/>
          <p:nvPr/>
        </p:nvGrpSpPr>
        <p:grpSpPr>
          <a:xfrm>
            <a:off x="5133515" y="5973972"/>
            <a:ext cx="3811465" cy="245796"/>
            <a:chOff x="1230598" y="5974327"/>
            <a:chExt cx="4129087" cy="245796"/>
          </a:xfrm>
        </p:grpSpPr>
        <p:sp>
          <p:nvSpPr>
            <p:cNvPr id="43" name="Rectangle 42"/>
            <p:cNvSpPr/>
            <p:nvPr/>
          </p:nvSpPr>
          <p:spPr>
            <a:xfrm>
              <a:off x="1230598" y="5974327"/>
              <a:ext cx="4129087" cy="245796"/>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100" b="1" dirty="0" smtClean="0">
                  <a:solidFill>
                    <a:schemeClr val="tx1"/>
                  </a:solidFill>
                  <a:latin typeface="+mn-ea"/>
                </a:rPr>
                <a:t>內房指</a:t>
              </a:r>
              <a:r>
                <a:rPr lang="zh-TW" altLang="en-US" sz="1100" b="1" dirty="0">
                  <a:solidFill>
                    <a:schemeClr val="tx1"/>
                  </a:solidFill>
                  <a:latin typeface="+mn-ea"/>
                </a:rPr>
                <a:t>數期貨可作投資對沖</a:t>
              </a:r>
              <a:endParaRPr lang="en-US" sz="1100" b="1" dirty="0">
                <a:solidFill>
                  <a:schemeClr val="tx1"/>
                </a:solidFill>
                <a:latin typeface="+mn-ea"/>
              </a:endParaRPr>
            </a:p>
          </p:txBody>
        </p:sp>
        <p:sp>
          <p:nvSpPr>
            <p:cNvPr id="44" name="Oval 43"/>
            <p:cNvSpPr/>
            <p:nvPr/>
          </p:nvSpPr>
          <p:spPr>
            <a:xfrm>
              <a:off x="1323703" y="6013751"/>
              <a:ext cx="174052" cy="180000"/>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smtClean="0"/>
                <a:t>2</a:t>
              </a:r>
              <a:endParaRPr lang="en-US" sz="900" b="1" dirty="0"/>
            </a:p>
          </p:txBody>
        </p:sp>
      </p:grpSp>
      <p:sp>
        <p:nvSpPr>
          <p:cNvPr id="45" name="Rectangle 44"/>
          <p:cNvSpPr/>
          <p:nvPr/>
        </p:nvSpPr>
        <p:spPr>
          <a:xfrm>
            <a:off x="801083" y="5971808"/>
            <a:ext cx="4284000" cy="250127"/>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100" b="1" dirty="0">
                <a:solidFill>
                  <a:schemeClr val="tx1"/>
                </a:solidFill>
                <a:latin typeface="+mn-ea"/>
              </a:rPr>
              <a:t>期貨買賣</a:t>
            </a:r>
            <a:r>
              <a:rPr lang="zh-CN" altLang="en-US" sz="1100" b="1" dirty="0">
                <a:solidFill>
                  <a:schemeClr val="tx1"/>
                </a:solidFill>
                <a:latin typeface="+mn-ea"/>
              </a:rPr>
              <a:t>成本</a:t>
            </a:r>
            <a:r>
              <a:rPr lang="zh-TW" altLang="en-US" sz="1100" b="1" dirty="0">
                <a:solidFill>
                  <a:schemeClr val="tx1"/>
                </a:solidFill>
                <a:latin typeface="+mn-ea"/>
              </a:rPr>
              <a:t>較</a:t>
            </a:r>
            <a:r>
              <a:rPr lang="zh-CN" altLang="en-US" sz="1100" b="1" dirty="0">
                <a:solidFill>
                  <a:schemeClr val="tx1"/>
                </a:solidFill>
                <a:latin typeface="+mn-ea"/>
              </a:rPr>
              <a:t>低</a:t>
            </a:r>
            <a:endParaRPr lang="en-US" sz="1100" b="1" dirty="0">
              <a:solidFill>
                <a:schemeClr val="tx1"/>
              </a:solidFill>
              <a:latin typeface="+mn-ea"/>
            </a:endParaRPr>
          </a:p>
        </p:txBody>
      </p:sp>
      <p:sp>
        <p:nvSpPr>
          <p:cNvPr id="48" name="Oval 47"/>
          <p:cNvSpPr/>
          <p:nvPr/>
        </p:nvSpPr>
        <p:spPr>
          <a:xfrm>
            <a:off x="873316" y="6013396"/>
            <a:ext cx="160663" cy="180000"/>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smtClean="0"/>
              <a:t>1</a:t>
            </a:r>
            <a:endParaRPr lang="en-US" sz="900" b="1" dirty="0"/>
          </a:p>
        </p:txBody>
      </p:sp>
      <p:pic>
        <p:nvPicPr>
          <p:cNvPr id="4" name="Picture 3"/>
          <p:cNvPicPr>
            <a:picLocks noChangeAspect="1" noChangeArrowheads="1"/>
          </p:cNvPicPr>
          <p:nvPr>
            <p:extLst>
              <p:ext uri="{D42A27DB-BD31-4B8C-83A1-F6EECF244321}">
                <p14:modId xmlns:p14="http://schemas.microsoft.com/office/powerpoint/2010/main" val="2204949571"/>
              </p:ext>
            </p:extLst>
          </p:nvPr>
        </p:nvPicPr>
        <p:blipFill>
          <a:blip r:embed="rId2"/>
          <a:srcRect/>
          <a:stretch>
            <a:fillRect/>
          </a:stretch>
        </p:blipFill>
        <p:spPr bwMode="auto">
          <a:xfrm>
            <a:off x="727075" y="6667500"/>
            <a:ext cx="1495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noChangeArrowheads="1"/>
          </p:cNvPicPr>
          <p:nvPr>
            <p:extLst>
              <p:ext uri="{D42A27DB-BD31-4B8C-83A1-F6EECF244321}">
                <p14:modId xmlns:p14="http://schemas.microsoft.com/office/powerpoint/2010/main" val="1522361774"/>
              </p:ext>
            </p:extLst>
          </p:nvPr>
        </p:nvPicPr>
        <p:blipFill>
          <a:blip r:embed="rId3"/>
          <a:srcRect/>
          <a:stretch>
            <a:fillRect/>
          </a:stretch>
        </p:blipFill>
        <p:spPr bwMode="auto">
          <a:xfrm>
            <a:off x="5099050" y="703263"/>
            <a:ext cx="38671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p:nvPr>
            <p:extLst>
              <p:ext uri="{D42A27DB-BD31-4B8C-83A1-F6EECF244321}">
                <p14:modId xmlns:p14="http://schemas.microsoft.com/office/powerpoint/2010/main" val="3280812566"/>
              </p:ext>
            </p:extLst>
          </p:nvPr>
        </p:nvPicPr>
        <p:blipFill>
          <a:blip r:embed="rId4"/>
          <a:stretch>
            <a:fillRect/>
          </a:stretch>
        </p:blipFill>
        <p:spPr>
          <a:xfrm>
            <a:off x="802292" y="688447"/>
            <a:ext cx="4286250" cy="5210175"/>
          </a:xfrm>
          <a:prstGeom prst="rect">
            <a:avLst/>
          </a:prstGeom>
        </p:spPr>
      </p:pic>
      <p:pic>
        <p:nvPicPr>
          <p:cNvPr id="11" name="Picture 10"/>
          <p:cNvPicPr/>
          <p:nvPr>
            <p:extLst>
              <p:ext uri="{D42A27DB-BD31-4B8C-83A1-F6EECF244321}">
                <p14:modId xmlns:p14="http://schemas.microsoft.com/office/powerpoint/2010/main" val="1203766254"/>
              </p:ext>
            </p:extLst>
          </p:nvPr>
        </p:nvPicPr>
        <p:blipFill>
          <a:blip r:embed="rId5"/>
          <a:stretch>
            <a:fillRect/>
          </a:stretch>
        </p:blipFill>
        <p:spPr>
          <a:xfrm>
            <a:off x="4662488" y="839788"/>
            <a:ext cx="4638675" cy="2381250"/>
          </a:xfrm>
          <a:prstGeom prst="rect">
            <a:avLst/>
          </a:prstGeom>
        </p:spPr>
      </p:pic>
      <p:pic>
        <p:nvPicPr>
          <p:cNvPr id="13" name="Picture 12"/>
          <p:cNvPicPr/>
          <p:nvPr>
            <p:extLst>
              <p:ext uri="{D42A27DB-BD31-4B8C-83A1-F6EECF244321}">
                <p14:modId xmlns:p14="http://schemas.microsoft.com/office/powerpoint/2010/main" val="620001861"/>
              </p:ext>
            </p:extLst>
          </p:nvPr>
        </p:nvPicPr>
        <p:blipFill>
          <a:blip r:embed="rId6"/>
          <a:stretch>
            <a:fillRect/>
          </a:stretch>
        </p:blipFill>
        <p:spPr>
          <a:xfrm>
            <a:off x="5124450" y="3762375"/>
            <a:ext cx="4105275" cy="2152650"/>
          </a:xfrm>
          <a:prstGeom prst="rect">
            <a:avLst/>
          </a:prstGeom>
        </p:spPr>
      </p:pic>
    </p:spTree>
    <p:extLst>
      <p:ext uri="{BB962C8B-B14F-4D97-AF65-F5344CB8AC3E}">
        <p14:creationId xmlns:p14="http://schemas.microsoft.com/office/powerpoint/2010/main" val="41849099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latin typeface="微軟正黑體" panose="020B0604030504040204" pitchFamily="34" charset="-120"/>
                <a:ea typeface="微軟正黑體" panose="020B0604030504040204" pitchFamily="34" charset="-120"/>
              </a:rPr>
              <a:t>中華</a:t>
            </a:r>
            <a:r>
              <a:rPr lang="en-US" altLang="zh-TW" dirty="0">
                <a:latin typeface="微軟正黑體" panose="020B0604030504040204" pitchFamily="34" charset="-120"/>
                <a:ea typeface="微軟正黑體" panose="020B0604030504040204" pitchFamily="34" charset="-120"/>
              </a:rPr>
              <a:t>120</a:t>
            </a:r>
            <a:r>
              <a:rPr lang="zh-TW" altLang="en-US" dirty="0">
                <a:latin typeface="微軟正黑體" panose="020B0604030504040204" pitchFamily="34" charset="-120"/>
                <a:ea typeface="微軟正黑體" panose="020B0604030504040204" pitchFamily="34" charset="-120"/>
              </a:rPr>
              <a:t>指數期貨表現</a:t>
            </a:r>
            <a:endParaRPr lang="en-US" dirty="0"/>
          </a:p>
        </p:txBody>
      </p:sp>
      <p:sp>
        <p:nvSpPr>
          <p:cNvPr id="45" name="Text Placeholder 2"/>
          <p:cNvSpPr>
            <a:spLocks noGrp="1"/>
          </p:cNvSpPr>
          <p:nvPr>
            <p:ph type="body" sz="quarter" idx="19"/>
          </p:nvPr>
        </p:nvSpPr>
        <p:spPr>
          <a:xfrm>
            <a:off x="767860" y="6376731"/>
            <a:ext cx="7482164" cy="395726"/>
          </a:xfrm>
        </p:spPr>
        <p:txBody>
          <a:bodyPr/>
          <a:lstStyle/>
          <a:p>
            <a:r>
              <a:rPr lang="zh-TW" altLang="en-US" sz="1000" dirty="0">
                <a:latin typeface="微軟正黑體" panose="020B0604030504040204" pitchFamily="34" charset="-120"/>
                <a:ea typeface="微軟正黑體" panose="020B0604030504040204" pitchFamily="34" charset="-120"/>
              </a:rPr>
              <a:t>數據來源：香港交易所、恒生指數有限公司、彭博資訊</a:t>
            </a:r>
          </a:p>
          <a:p>
            <a:r>
              <a:rPr lang="zh-TW" altLang="en-US" sz="1000" dirty="0" smtClean="0">
                <a:latin typeface="微軟正黑體" panose="020B0604030504040204" pitchFamily="34" charset="-120"/>
                <a:ea typeface="微軟正黑體" panose="020B0604030504040204" pitchFamily="34" charset="-120"/>
              </a:rPr>
              <a:t>* 不</a:t>
            </a:r>
            <a:r>
              <a:rPr lang="zh-TW" altLang="en-US" sz="1000" dirty="0">
                <a:latin typeface="微軟正黑體" panose="020B0604030504040204" pitchFamily="34" charset="-120"/>
                <a:ea typeface="微軟正黑體" panose="020B0604030504040204" pitchFamily="34" charset="-120"/>
              </a:rPr>
              <a:t>包括佣金，所有數據已港幣</a:t>
            </a:r>
            <a:r>
              <a:rPr lang="zh-TW" altLang="en-US" sz="1000" dirty="0" smtClean="0">
                <a:latin typeface="微軟正黑體" panose="020B0604030504040204" pitchFamily="34" charset="-120"/>
                <a:ea typeface="微軟正黑體" panose="020B0604030504040204" pitchFamily="34" charset="-120"/>
              </a:rPr>
              <a:t>結算</a:t>
            </a:r>
            <a:endParaRPr lang="en-US" altLang="zh-TW" sz="1000" dirty="0" smtClean="0">
              <a:latin typeface="微軟正黑體" panose="020B0604030504040204" pitchFamily="34" charset="-120"/>
              <a:ea typeface="微軟正黑體" panose="020B0604030504040204" pitchFamily="34" charset="-120"/>
            </a:endParaRPr>
          </a:p>
          <a:p>
            <a:r>
              <a:rPr lang="zh-TW" altLang="en-US" sz="1000" dirty="0">
                <a:latin typeface="微軟正黑體" panose="020B0604030504040204" pitchFamily="34" charset="-120"/>
                <a:ea typeface="微軟正黑體" panose="020B0604030504040204" pitchFamily="34" charset="-120"/>
              </a:rPr>
              <a:t>資料只供參考</a:t>
            </a:r>
            <a:endParaRPr lang="en-US" sz="1000" dirty="0">
              <a:latin typeface="微軟正黑體" panose="020B0604030504040204" pitchFamily="34" charset="-120"/>
              <a:ea typeface="微軟正黑體" panose="020B0604030504040204" pitchFamily="34" charset="-120"/>
            </a:endParaRPr>
          </a:p>
        </p:txBody>
      </p:sp>
      <p:sp>
        <p:nvSpPr>
          <p:cNvPr id="42" name="Rectangle 41"/>
          <p:cNvSpPr/>
          <p:nvPr/>
        </p:nvSpPr>
        <p:spPr>
          <a:xfrm>
            <a:off x="5054196" y="3519128"/>
            <a:ext cx="3864218" cy="252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000" b="1" dirty="0">
                <a:latin typeface="微軟正黑體" panose="020B0604030504040204" pitchFamily="34" charset="-120"/>
                <a:ea typeface="微軟正黑體" panose="020B0604030504040204" pitchFamily="34" charset="-120"/>
              </a:rPr>
              <a:t>指數及成份股過往三個月表現 </a:t>
            </a:r>
            <a:r>
              <a:rPr lang="en-US" altLang="zh-TW" sz="1000" b="1" dirty="0">
                <a:latin typeface="微軟正黑體" panose="020B0604030504040204" pitchFamily="34" charset="-120"/>
                <a:ea typeface="微軟正黑體" panose="020B0604030504040204" pitchFamily="34" charset="-120"/>
              </a:rPr>
              <a:t>(</a:t>
            </a:r>
            <a:r>
              <a:rPr lang="zh-TW" altLang="en-US" sz="1000" b="1" dirty="0">
                <a:latin typeface="微軟正黑體" panose="020B0604030504040204" pitchFamily="34" charset="-120"/>
                <a:ea typeface="微軟正黑體" panose="020B0604030504040204" pitchFamily="34" charset="-120"/>
              </a:rPr>
              <a:t>重設基數</a:t>
            </a:r>
            <a:r>
              <a:rPr lang="en-US" altLang="zh-TW" sz="1000" b="1" dirty="0">
                <a:latin typeface="微軟正黑體" panose="020B0604030504040204" pitchFamily="34" charset="-120"/>
                <a:ea typeface="微軟正黑體" panose="020B0604030504040204" pitchFamily="34" charset="-120"/>
              </a:rPr>
              <a:t>= 100)</a:t>
            </a:r>
            <a:endParaRPr lang="en-US" sz="1000" b="1" dirty="0">
              <a:latin typeface="微軟正黑體" panose="020B0604030504040204" pitchFamily="34" charset="-120"/>
              <a:ea typeface="微軟正黑體" panose="020B0604030504040204" pitchFamily="34" charset="-120"/>
            </a:endParaRPr>
          </a:p>
        </p:txBody>
      </p:sp>
      <p:grpSp>
        <p:nvGrpSpPr>
          <p:cNvPr id="44" name="Group 43"/>
          <p:cNvGrpSpPr/>
          <p:nvPr/>
        </p:nvGrpSpPr>
        <p:grpSpPr>
          <a:xfrm>
            <a:off x="5080247" y="6036118"/>
            <a:ext cx="3811465" cy="245796"/>
            <a:chOff x="836260" y="5974327"/>
            <a:chExt cx="4129087" cy="245796"/>
          </a:xfrm>
        </p:grpSpPr>
        <p:sp>
          <p:nvSpPr>
            <p:cNvPr id="46" name="Rectangle 45"/>
            <p:cNvSpPr/>
            <p:nvPr/>
          </p:nvSpPr>
          <p:spPr>
            <a:xfrm>
              <a:off x="836260" y="5974327"/>
              <a:ext cx="4129087" cy="245796"/>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100" b="1" dirty="0" smtClean="0">
                  <a:solidFill>
                    <a:schemeClr val="tx1"/>
                  </a:solidFill>
                  <a:latin typeface="+mn-ea"/>
                </a:rPr>
                <a:t>中華</a:t>
              </a:r>
              <a:r>
                <a:rPr lang="en-US" altLang="zh-TW" sz="1100" b="1" dirty="0" smtClean="0">
                  <a:solidFill>
                    <a:schemeClr val="tx1"/>
                  </a:solidFill>
                  <a:latin typeface="+mn-ea"/>
                </a:rPr>
                <a:t>120</a:t>
              </a:r>
              <a:r>
                <a:rPr lang="zh-TW" altLang="en-US" sz="1100" b="1" dirty="0" smtClean="0">
                  <a:solidFill>
                    <a:schemeClr val="tx1"/>
                  </a:solidFill>
                  <a:latin typeface="+mn-ea"/>
                </a:rPr>
                <a:t>指</a:t>
              </a:r>
              <a:r>
                <a:rPr lang="zh-TW" altLang="en-US" sz="1100" b="1" dirty="0">
                  <a:solidFill>
                    <a:schemeClr val="tx1"/>
                  </a:solidFill>
                  <a:latin typeface="+mn-ea"/>
                </a:rPr>
                <a:t>數期貨可作投資對沖</a:t>
              </a:r>
              <a:endParaRPr lang="en-US" sz="1100" b="1" dirty="0">
                <a:solidFill>
                  <a:schemeClr val="tx1"/>
                </a:solidFill>
                <a:latin typeface="+mn-ea"/>
              </a:endParaRPr>
            </a:p>
          </p:txBody>
        </p:sp>
        <p:sp>
          <p:nvSpPr>
            <p:cNvPr id="47" name="Oval 46"/>
            <p:cNvSpPr/>
            <p:nvPr/>
          </p:nvSpPr>
          <p:spPr>
            <a:xfrm>
              <a:off x="929365" y="6013751"/>
              <a:ext cx="174052" cy="180000"/>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smtClean="0"/>
                <a:t>2</a:t>
              </a:r>
              <a:endParaRPr lang="en-US" sz="900" b="1" dirty="0"/>
            </a:p>
          </p:txBody>
        </p:sp>
      </p:grpSp>
      <p:sp>
        <p:nvSpPr>
          <p:cNvPr id="49" name="Rectangle 48"/>
          <p:cNvSpPr/>
          <p:nvPr/>
        </p:nvSpPr>
        <p:spPr>
          <a:xfrm>
            <a:off x="819422" y="6033954"/>
            <a:ext cx="4176000" cy="250127"/>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100" b="1" dirty="0">
                <a:solidFill>
                  <a:schemeClr val="tx1"/>
                </a:solidFill>
                <a:latin typeface="+mn-ea"/>
              </a:rPr>
              <a:t>期貨買賣</a:t>
            </a:r>
            <a:r>
              <a:rPr lang="zh-CN" altLang="en-US" sz="1100" b="1" dirty="0">
                <a:solidFill>
                  <a:schemeClr val="tx1"/>
                </a:solidFill>
                <a:latin typeface="+mn-ea"/>
              </a:rPr>
              <a:t>成本</a:t>
            </a:r>
            <a:r>
              <a:rPr lang="zh-TW" altLang="en-US" sz="1100" b="1" dirty="0">
                <a:solidFill>
                  <a:schemeClr val="tx1"/>
                </a:solidFill>
                <a:latin typeface="+mn-ea"/>
              </a:rPr>
              <a:t>較</a:t>
            </a:r>
            <a:r>
              <a:rPr lang="zh-CN" altLang="en-US" sz="1100" b="1" dirty="0">
                <a:solidFill>
                  <a:schemeClr val="tx1"/>
                </a:solidFill>
                <a:latin typeface="+mn-ea"/>
              </a:rPr>
              <a:t>低</a:t>
            </a:r>
            <a:endParaRPr lang="en-US" sz="1100" b="1" dirty="0">
              <a:solidFill>
                <a:schemeClr val="tx1"/>
              </a:solidFill>
              <a:latin typeface="+mn-ea"/>
            </a:endParaRPr>
          </a:p>
        </p:txBody>
      </p:sp>
      <p:sp>
        <p:nvSpPr>
          <p:cNvPr id="18" name="Oval 17"/>
          <p:cNvSpPr/>
          <p:nvPr/>
        </p:nvSpPr>
        <p:spPr>
          <a:xfrm>
            <a:off x="928424" y="6090025"/>
            <a:ext cx="149132" cy="171533"/>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r>
              <a:rPr lang="en-US" sz="900" b="1" dirty="0" smtClean="0">
                <a:solidFill>
                  <a:prstClr val="white"/>
                </a:solidFill>
              </a:rPr>
              <a:t>1</a:t>
            </a:r>
            <a:endParaRPr lang="en-US" sz="900" b="1" dirty="0">
              <a:solidFill>
                <a:prstClr val="white"/>
              </a:solidFill>
            </a:endParaRPr>
          </a:p>
        </p:txBody>
      </p:sp>
      <p:pic>
        <p:nvPicPr>
          <p:cNvPr id="3" name="Picture 2"/>
          <p:cNvPicPr>
            <a:picLocks noChangeAspect="1" noChangeArrowheads="1"/>
          </p:cNvPicPr>
          <p:nvPr>
            <p:extLst>
              <p:ext uri="{D42A27DB-BD31-4B8C-83A1-F6EECF244321}">
                <p14:modId xmlns:p14="http://schemas.microsoft.com/office/powerpoint/2010/main" val="1550765593"/>
              </p:ext>
            </p:extLst>
          </p:nvPr>
        </p:nvPicPr>
        <p:blipFill>
          <a:blip r:embed="rId2"/>
          <a:srcRect/>
          <a:stretch>
            <a:fillRect/>
          </a:stretch>
        </p:blipFill>
        <p:spPr bwMode="auto">
          <a:xfrm>
            <a:off x="727075" y="6667500"/>
            <a:ext cx="1495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noChangeArrowheads="1"/>
          </p:cNvPicPr>
          <p:nvPr>
            <p:extLst>
              <p:ext uri="{D42A27DB-BD31-4B8C-83A1-F6EECF244321}">
                <p14:modId xmlns:p14="http://schemas.microsoft.com/office/powerpoint/2010/main" val="1753492107"/>
              </p:ext>
            </p:extLst>
          </p:nvPr>
        </p:nvPicPr>
        <p:blipFill>
          <a:blip r:embed="rId3"/>
          <a:srcRect/>
          <a:stretch>
            <a:fillRect/>
          </a:stretch>
        </p:blipFill>
        <p:spPr bwMode="auto">
          <a:xfrm>
            <a:off x="5045782" y="703263"/>
            <a:ext cx="38671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p:nvPr>
            <p:extLst>
              <p:ext uri="{D42A27DB-BD31-4B8C-83A1-F6EECF244321}">
                <p14:modId xmlns:p14="http://schemas.microsoft.com/office/powerpoint/2010/main" val="4224343694"/>
              </p:ext>
            </p:extLst>
          </p:nvPr>
        </p:nvPicPr>
        <p:blipFill>
          <a:blip r:embed="rId4"/>
          <a:stretch>
            <a:fillRect/>
          </a:stretch>
        </p:blipFill>
        <p:spPr>
          <a:xfrm>
            <a:off x="809468" y="701148"/>
            <a:ext cx="4200525" cy="5295900"/>
          </a:xfrm>
          <a:prstGeom prst="rect">
            <a:avLst/>
          </a:prstGeom>
        </p:spPr>
      </p:pic>
      <p:pic>
        <p:nvPicPr>
          <p:cNvPr id="10" name="Picture 9"/>
          <p:cNvPicPr/>
          <p:nvPr>
            <p:extLst>
              <p:ext uri="{D42A27DB-BD31-4B8C-83A1-F6EECF244321}">
                <p14:modId xmlns:p14="http://schemas.microsoft.com/office/powerpoint/2010/main" val="2948958961"/>
              </p:ext>
            </p:extLst>
          </p:nvPr>
        </p:nvPicPr>
        <p:blipFill>
          <a:blip r:embed="rId5"/>
          <a:stretch>
            <a:fillRect/>
          </a:stretch>
        </p:blipFill>
        <p:spPr>
          <a:xfrm>
            <a:off x="4959350" y="831850"/>
            <a:ext cx="3959225" cy="2371725"/>
          </a:xfrm>
          <a:prstGeom prst="rect">
            <a:avLst/>
          </a:prstGeom>
        </p:spPr>
      </p:pic>
      <p:pic>
        <p:nvPicPr>
          <p:cNvPr id="11" name="Picture 10"/>
          <p:cNvPicPr/>
          <p:nvPr>
            <p:extLst>
              <p:ext uri="{D42A27DB-BD31-4B8C-83A1-F6EECF244321}">
                <p14:modId xmlns:p14="http://schemas.microsoft.com/office/powerpoint/2010/main" val="3667978142"/>
              </p:ext>
            </p:extLst>
          </p:nvPr>
        </p:nvPicPr>
        <p:blipFill>
          <a:blip r:embed="rId6"/>
          <a:stretch>
            <a:fillRect/>
          </a:stretch>
        </p:blipFill>
        <p:spPr>
          <a:xfrm>
            <a:off x="5040313" y="3779838"/>
            <a:ext cx="4105275" cy="2152650"/>
          </a:xfrm>
          <a:prstGeom prst="rect">
            <a:avLst/>
          </a:prstGeom>
        </p:spPr>
      </p:pic>
    </p:spTree>
    <p:extLst>
      <p:ext uri="{BB962C8B-B14F-4D97-AF65-F5344CB8AC3E}">
        <p14:creationId xmlns:p14="http://schemas.microsoft.com/office/powerpoint/2010/main" val="2919410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75580" y="727714"/>
            <a:ext cx="7812000" cy="180000"/>
          </a:xfrm>
          <a:prstGeom prst="rect">
            <a:avLst/>
          </a:prstGeom>
          <a:solidFill>
            <a:srgbClr val="13426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zh-TW" altLang="en-US" sz="1000" b="1" dirty="0"/>
              <a:t>香港及國際資訊供應商</a:t>
            </a:r>
            <a:endParaRPr lang="en-US" sz="1000" b="1" dirty="0"/>
          </a:p>
        </p:txBody>
      </p:sp>
      <p:sp>
        <p:nvSpPr>
          <p:cNvPr id="7" name="Text Placeholder 2"/>
          <p:cNvSpPr>
            <a:spLocks noGrp="1"/>
          </p:cNvSpPr>
          <p:nvPr>
            <p:ph type="body" sz="quarter" idx="19"/>
          </p:nvPr>
        </p:nvSpPr>
        <p:spPr>
          <a:xfrm>
            <a:off x="767860" y="6614094"/>
            <a:ext cx="7482164" cy="395726"/>
          </a:xfrm>
        </p:spPr>
        <p:txBody>
          <a:bodyPr/>
          <a:lstStyle/>
          <a:p>
            <a:r>
              <a:rPr lang="zh-TW" altLang="en-US" sz="1000" dirty="0">
                <a:latin typeface="微軟正黑體" panose="020B0604030504040204" pitchFamily="34" charset="-120"/>
                <a:ea typeface="微軟正黑體" panose="020B0604030504040204" pitchFamily="34" charset="-120"/>
              </a:rPr>
              <a:t>數據來源：香港交易所</a:t>
            </a:r>
            <a:endParaRPr lang="en-US" sz="1000" dirty="0">
              <a:latin typeface="Arial" panose="020B0604020202020204" pitchFamily="34" charset="0"/>
              <a:cs typeface="Arial" panose="020B0604020202020204" pitchFamily="34" charset="0"/>
            </a:endParaRPr>
          </a:p>
        </p:txBody>
      </p:sp>
      <p:sp>
        <p:nvSpPr>
          <p:cNvPr id="11" name="Title 1"/>
          <p:cNvSpPr>
            <a:spLocks noGrp="1"/>
          </p:cNvSpPr>
          <p:nvPr>
            <p:ph type="title"/>
          </p:nvPr>
        </p:nvSpPr>
        <p:spPr>
          <a:xfrm>
            <a:off x="767862" y="343972"/>
            <a:ext cx="7918938" cy="635742"/>
          </a:xfrm>
        </p:spPr>
        <p:txBody>
          <a:bodyPr/>
          <a:lstStyle/>
          <a:p>
            <a:r>
              <a:rPr lang="zh-TW" altLang="en-US" dirty="0">
                <a:latin typeface="微軟正黑體" panose="020B0604030504040204" pitchFamily="34" charset="-120"/>
                <a:ea typeface="微軟正黑體" panose="020B0604030504040204" pitchFamily="34" charset="-120"/>
              </a:rPr>
              <a:t>每周恒指及國企指數期權</a:t>
            </a:r>
            <a:r>
              <a:rPr lang="zh-TW" altLang="en-US" dirty="0" smtClean="0"/>
              <a:t>的</a:t>
            </a:r>
            <a:r>
              <a:rPr lang="zh-TW" altLang="en-US" dirty="0"/>
              <a:t>訊息代碼</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005798536"/>
              </p:ext>
            </p:extLst>
          </p:nvPr>
        </p:nvGraphicFramePr>
        <p:xfrm>
          <a:off x="783394" y="907714"/>
          <a:ext cx="7802822" cy="2082564"/>
        </p:xfrm>
        <a:graphic>
          <a:graphicData uri="http://schemas.openxmlformats.org/drawingml/2006/table">
            <a:tbl>
              <a:tblPr firstRow="1" bandRow="1">
                <a:tableStyleId>{5C22544A-7EE6-4342-B048-85BDC9FD1C3A}</a:tableStyleId>
              </a:tblPr>
              <a:tblGrid>
                <a:gridCol w="1438598">
                  <a:extLst>
                    <a:ext uri="{9D8B030D-6E8A-4147-A177-3AD203B41FA5}">
                      <a16:colId xmlns:a16="http://schemas.microsoft.com/office/drawing/2014/main" val="20000"/>
                    </a:ext>
                  </a:extLst>
                </a:gridCol>
                <a:gridCol w="4032504">
                  <a:extLst>
                    <a:ext uri="{9D8B030D-6E8A-4147-A177-3AD203B41FA5}">
                      <a16:colId xmlns:a16="http://schemas.microsoft.com/office/drawing/2014/main" val="20001"/>
                    </a:ext>
                  </a:extLst>
                </a:gridCol>
                <a:gridCol w="2331720">
                  <a:extLst>
                    <a:ext uri="{9D8B030D-6E8A-4147-A177-3AD203B41FA5}">
                      <a16:colId xmlns:a16="http://schemas.microsoft.com/office/drawing/2014/main" val="20002"/>
                    </a:ext>
                  </a:extLst>
                </a:gridCol>
              </a:tblGrid>
              <a:tr h="0">
                <a:tc>
                  <a:txBody>
                    <a:bodyPr/>
                    <a:lstStyle/>
                    <a:p>
                      <a:pPr fontAlgn="t"/>
                      <a:r>
                        <a:rPr lang="zh-TW" altLang="en-US" sz="1000" dirty="0" smtClean="0">
                          <a:effectLst/>
                          <a:latin typeface="+mn-ea"/>
                          <a:ea typeface="+mn-ea"/>
                        </a:rPr>
                        <a:t>資訊供應商</a:t>
                      </a:r>
                      <a:endParaRPr lang="zh-TW" altLang="en-US" sz="1000" dirty="0">
                        <a:effectLst/>
                        <a:latin typeface="+mn-ea"/>
                        <a:ea typeface="+mn-ea"/>
                      </a:endParaRPr>
                    </a:p>
                  </a:txBody>
                  <a:tcPr marL="36000" marR="36000" marT="18000" marB="18000"/>
                </a:tc>
                <a:tc>
                  <a:txBody>
                    <a:bodyPr/>
                    <a:lstStyle/>
                    <a:p>
                      <a:pPr algn="ctr" fontAlgn="t"/>
                      <a:r>
                        <a:rPr lang="en-US" altLang="zh-TW" sz="1000" dirty="0" smtClean="0">
                          <a:effectLst/>
                          <a:latin typeface="+mn-ea"/>
                          <a:ea typeface="+mn-ea"/>
                        </a:rPr>
                        <a:t>MSCI</a:t>
                      </a:r>
                      <a:r>
                        <a:rPr lang="zh-TW" altLang="en-US" sz="1000" dirty="0" smtClean="0">
                          <a:effectLst/>
                          <a:latin typeface="+mn-ea"/>
                          <a:ea typeface="+mn-ea"/>
                        </a:rPr>
                        <a:t>亞洲除日本淨總回報指數</a:t>
                      </a:r>
                      <a:endParaRPr lang="en-US" sz="1000" dirty="0">
                        <a:effectLst/>
                        <a:latin typeface="+mn-ea"/>
                        <a:ea typeface="+mn-ea"/>
                      </a:endParaRPr>
                    </a:p>
                  </a:txBody>
                  <a:tcPr marL="36000" marR="36000" marT="18000" marB="18000"/>
                </a:tc>
                <a:tc>
                  <a:txBody>
                    <a:bodyPr/>
                    <a:lstStyle/>
                    <a:p>
                      <a:pPr algn="ctr" fontAlgn="t"/>
                      <a:r>
                        <a:rPr lang="en-US" altLang="zh-TW" sz="1000" dirty="0" smtClean="0">
                          <a:effectLst/>
                          <a:latin typeface="+mn-ea"/>
                          <a:ea typeface="+mn-ea"/>
                        </a:rPr>
                        <a:t>MSCI</a:t>
                      </a:r>
                      <a:r>
                        <a:rPr lang="zh-TW" altLang="en-US" sz="1000" dirty="0" smtClean="0">
                          <a:effectLst/>
                          <a:latin typeface="+mn-ea"/>
                          <a:ea typeface="+mn-ea"/>
                        </a:rPr>
                        <a:t>亞洲除日本淨總回報指數期貨</a:t>
                      </a:r>
                      <a:endParaRPr lang="en-US" sz="1000" dirty="0">
                        <a:effectLst/>
                        <a:latin typeface="+mn-ea"/>
                        <a:ea typeface="+mn-ea"/>
                      </a:endParaRPr>
                    </a:p>
                  </a:txBody>
                  <a:tcPr marL="36000" marR="36000" marT="18000" marB="18000"/>
                </a:tc>
                <a:extLst>
                  <a:ext uri="{0D108BD9-81ED-4DB2-BD59-A6C34878D82A}">
                    <a16:rowId xmlns:a16="http://schemas.microsoft.com/office/drawing/2014/main" val="10000"/>
                  </a:ext>
                </a:extLst>
              </a:tr>
              <a:tr h="0">
                <a:tc>
                  <a:txBody>
                    <a:bodyPr/>
                    <a:lstStyle/>
                    <a:p>
                      <a:pPr marL="0" marR="0" lvl="0" indent="0" algn="l" defTabSz="457122" rtl="0" eaLnBrk="1" fontAlgn="ctr" latinLnBrk="0" hangingPunct="1">
                        <a:lnSpc>
                          <a:spcPct val="100000"/>
                        </a:lnSpc>
                        <a:spcBef>
                          <a:spcPts val="0"/>
                        </a:spcBef>
                        <a:spcAft>
                          <a:spcPts val="0"/>
                        </a:spcAft>
                        <a:buClrTx/>
                        <a:buSzTx/>
                        <a:buFontTx/>
                        <a:buNone/>
                        <a:tabLst/>
                        <a:defRPr/>
                      </a:pPr>
                      <a:r>
                        <a:rPr lang="zh-TW" altLang="en-US" sz="1000" u="none" strike="noStrike" dirty="0" smtClean="0">
                          <a:effectLst/>
                          <a:latin typeface="+mn-ea"/>
                          <a:ea typeface="+mn-ea"/>
                        </a:rPr>
                        <a:t>阿斯達克財經網</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b"/>
                      <a:r>
                        <a:rPr lang="en-US" sz="1000" b="0" i="0" u="none" strike="noStrike" dirty="0" smtClean="0">
                          <a:solidFill>
                            <a:schemeClr val="tx1"/>
                          </a:solidFill>
                          <a:effectLst/>
                          <a:latin typeface="+mj-lt"/>
                        </a:rPr>
                        <a:t>322105</a:t>
                      </a:r>
                      <a:endParaRPr lang="en-US" sz="1000" b="0" i="0" u="none" strike="noStrike" dirty="0">
                        <a:solidFill>
                          <a:schemeClr val="tx1"/>
                        </a:solidFill>
                        <a:effectLst/>
                        <a:latin typeface="+mj-lt"/>
                      </a:endParaRPr>
                    </a:p>
                  </a:txBody>
                  <a:tcPr marL="36000" marR="36000" marT="18000" marB="18000" anchor="ctr"/>
                </a:tc>
                <a:tc>
                  <a:txBody>
                    <a:bodyPr/>
                    <a:lstStyle/>
                    <a:p>
                      <a:pPr algn="ctr" fontAlgn="ctr"/>
                      <a:r>
                        <a:rPr lang="en-US" sz="1000" b="0" i="0" u="none" strike="noStrike" dirty="0" smtClean="0">
                          <a:solidFill>
                            <a:schemeClr val="tx1"/>
                          </a:solidFill>
                          <a:effectLst/>
                          <a:latin typeface="+mj-lt"/>
                        </a:rPr>
                        <a:t>322125</a:t>
                      </a:r>
                    </a:p>
                  </a:txBody>
                  <a:tcPr marL="36000" marR="36000" marT="18000" marB="18000" anchor="ctr"/>
                </a:tc>
                <a:extLst>
                  <a:ext uri="{0D108BD9-81ED-4DB2-BD59-A6C34878D82A}">
                    <a16:rowId xmlns:a16="http://schemas.microsoft.com/office/drawing/2014/main" val="10001"/>
                  </a:ext>
                </a:extLst>
              </a:tr>
              <a:tr h="0">
                <a:tc>
                  <a:txBody>
                    <a:bodyPr/>
                    <a:lstStyle/>
                    <a:p>
                      <a:pPr marL="0" marR="0" lvl="0" indent="0" algn="l" defTabSz="457122" rtl="0" eaLnBrk="1" fontAlgn="ctr" latinLnBrk="0" hangingPunct="1">
                        <a:lnSpc>
                          <a:spcPct val="100000"/>
                        </a:lnSpc>
                        <a:spcBef>
                          <a:spcPts val="0"/>
                        </a:spcBef>
                        <a:spcAft>
                          <a:spcPts val="0"/>
                        </a:spcAft>
                        <a:buClrTx/>
                        <a:buSzTx/>
                        <a:buFontTx/>
                        <a:buNone/>
                        <a:tabLst/>
                        <a:defRPr/>
                      </a:pPr>
                      <a:r>
                        <a:rPr lang="zh-TW" altLang="en-US" sz="1000" u="none" strike="noStrike" dirty="0" smtClean="0">
                          <a:effectLst/>
                          <a:latin typeface="+mn-ea"/>
                          <a:ea typeface="+mn-ea"/>
                        </a:rPr>
                        <a:t>彭博資訊</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b"/>
                      <a:r>
                        <a:rPr lang="en-US" sz="1000" b="0" i="0" u="none" strike="noStrike" dirty="0" smtClean="0">
                          <a:solidFill>
                            <a:schemeClr val="tx1"/>
                          </a:solidFill>
                          <a:effectLst/>
                          <a:latin typeface="+mj-lt"/>
                        </a:rPr>
                        <a:t>HSI Index OMON</a:t>
                      </a:r>
                      <a:endParaRPr lang="en-US" sz="1000" b="0" i="0" u="none" strike="noStrike" dirty="0">
                        <a:solidFill>
                          <a:schemeClr val="tx1"/>
                        </a:solidFill>
                        <a:effectLst/>
                        <a:latin typeface="+mj-lt"/>
                      </a:endParaRPr>
                    </a:p>
                  </a:txBody>
                  <a:tcPr marL="36000" marR="36000" marT="18000" marB="18000" anchor="ctr"/>
                </a:tc>
                <a:tc>
                  <a:txBody>
                    <a:bodyPr/>
                    <a:lstStyle/>
                    <a:p>
                      <a:pPr algn="ctr" fontAlgn="ctr"/>
                      <a:r>
                        <a:rPr lang="en-US" sz="1000" b="0" i="0" u="none" strike="noStrike" dirty="0" smtClean="0">
                          <a:solidFill>
                            <a:schemeClr val="tx1"/>
                          </a:solidFill>
                          <a:effectLst/>
                          <a:latin typeface="+mj-lt"/>
                        </a:rPr>
                        <a:t>HSCEI Index</a:t>
                      </a:r>
                      <a:r>
                        <a:rPr lang="en-US" sz="1000" b="0" i="0" u="none" strike="noStrike" baseline="0" dirty="0" smtClean="0">
                          <a:solidFill>
                            <a:schemeClr val="tx1"/>
                          </a:solidFill>
                          <a:effectLst/>
                          <a:latin typeface="+mj-lt"/>
                        </a:rPr>
                        <a:t> OMON</a:t>
                      </a:r>
                      <a:endParaRPr lang="en-US" sz="1000" b="0" i="0" u="none" strike="noStrike" dirty="0">
                        <a:solidFill>
                          <a:schemeClr val="tx1"/>
                        </a:solidFill>
                        <a:effectLst/>
                        <a:latin typeface="+mj-lt"/>
                      </a:endParaRPr>
                    </a:p>
                  </a:txBody>
                  <a:tcPr marL="36000" marR="36000" marT="18000" marB="18000" anchor="ctr"/>
                </a:tc>
                <a:extLst>
                  <a:ext uri="{0D108BD9-81ED-4DB2-BD59-A6C34878D82A}">
                    <a16:rowId xmlns:a16="http://schemas.microsoft.com/office/drawing/2014/main" val="10002"/>
                  </a:ext>
                </a:extLst>
              </a:tr>
              <a:tr h="0">
                <a:tc>
                  <a:txBody>
                    <a:bodyPr/>
                    <a:lstStyle/>
                    <a:p>
                      <a:pPr marL="0" marR="0" lvl="0" indent="0" algn="l" defTabSz="457122" rtl="0" eaLnBrk="1" fontAlgn="ctr" latinLnBrk="0" hangingPunct="1">
                        <a:lnSpc>
                          <a:spcPct val="100000"/>
                        </a:lnSpc>
                        <a:spcBef>
                          <a:spcPts val="0"/>
                        </a:spcBef>
                        <a:spcAft>
                          <a:spcPts val="0"/>
                        </a:spcAft>
                        <a:buClrTx/>
                        <a:buSzTx/>
                        <a:buFontTx/>
                        <a:buNone/>
                        <a:tabLst/>
                        <a:defRPr/>
                      </a:pPr>
                      <a:r>
                        <a:rPr lang="zh-TW" altLang="en-US" sz="1000" u="none" strike="noStrike" dirty="0" smtClean="0">
                          <a:effectLst/>
                          <a:latin typeface="+mn-ea"/>
                          <a:ea typeface="+mn-ea"/>
                        </a:rPr>
                        <a:t>財經智珠網</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b"/>
                      <a:r>
                        <a:rPr lang="en-US" sz="1000" b="0" i="0" u="none" strike="noStrike" dirty="0" smtClean="0">
                          <a:solidFill>
                            <a:schemeClr val="tx1"/>
                          </a:solidFill>
                          <a:effectLst/>
                          <a:latin typeface="+mj-lt"/>
                        </a:rPr>
                        <a:t>HSI</a:t>
                      </a:r>
                      <a:endParaRPr lang="en-US" sz="1000" b="0" i="0" u="none" strike="noStrike" dirty="0">
                        <a:solidFill>
                          <a:schemeClr val="tx1"/>
                        </a:solidFill>
                        <a:effectLst/>
                        <a:latin typeface="+mj-lt"/>
                      </a:endParaRPr>
                    </a:p>
                  </a:txBody>
                  <a:tcPr marL="36000" marR="36000" marT="18000" marB="18000" anchor="ctr"/>
                </a:tc>
                <a:tc>
                  <a:txBody>
                    <a:bodyPr/>
                    <a:lstStyle/>
                    <a:p>
                      <a:pPr algn="ctr" fontAlgn="ctr"/>
                      <a:r>
                        <a:rPr lang="en-US" sz="1000" b="0" i="0" u="none" strike="noStrike" dirty="0" smtClean="0">
                          <a:solidFill>
                            <a:schemeClr val="tx1"/>
                          </a:solidFill>
                          <a:effectLst/>
                          <a:latin typeface="+mj-lt"/>
                        </a:rPr>
                        <a:t>HHI</a:t>
                      </a:r>
                      <a:endParaRPr lang="en-US" sz="1000" b="0" i="0" u="none" strike="noStrike" dirty="0">
                        <a:solidFill>
                          <a:schemeClr val="tx1"/>
                        </a:solidFill>
                        <a:effectLst/>
                        <a:latin typeface="+mj-lt"/>
                      </a:endParaRPr>
                    </a:p>
                  </a:txBody>
                  <a:tcPr marL="36000" marR="36000" marT="18000" marB="18000" anchor="ctr"/>
                </a:tc>
                <a:extLst>
                  <a:ext uri="{0D108BD9-81ED-4DB2-BD59-A6C34878D82A}">
                    <a16:rowId xmlns:a16="http://schemas.microsoft.com/office/drawing/2014/main" val="10004"/>
                  </a:ext>
                </a:extLst>
              </a:tr>
              <a:tr h="0">
                <a:tc>
                  <a:txBody>
                    <a:bodyPr/>
                    <a:lstStyle/>
                    <a:p>
                      <a:pPr algn="l" fontAlgn="ctr"/>
                      <a:r>
                        <a:rPr lang="zh-TW" altLang="en-US" sz="1000" b="0" i="0" u="none" strike="noStrike" dirty="0" smtClean="0">
                          <a:solidFill>
                            <a:schemeClr val="tx1"/>
                          </a:solidFill>
                          <a:effectLst/>
                          <a:latin typeface="+mn-ea"/>
                          <a:ea typeface="+mn-ea"/>
                        </a:rPr>
                        <a:t>經濟通</a:t>
                      </a:r>
                      <a:endParaRPr lang="en-US" sz="1000" b="0" i="0" u="none" strike="noStrike" dirty="0">
                        <a:solidFill>
                          <a:schemeClr val="tx1"/>
                        </a:solidFill>
                        <a:effectLst/>
                        <a:latin typeface="+mn-ea"/>
                        <a:ea typeface="+mn-ea"/>
                      </a:endParaRPr>
                    </a:p>
                  </a:txBody>
                  <a:tcPr marL="36000" marR="36000" marT="18000" marB="18000" anchor="ctr"/>
                </a:tc>
                <a:tc gridSpan="2">
                  <a:txBody>
                    <a:bodyPr/>
                    <a:lstStyle/>
                    <a:p>
                      <a:pPr marL="0" marR="0" lvl="0" indent="0" algn="ctr" defTabSz="457122" rtl="0" eaLnBrk="1" fontAlgn="b" latinLnBrk="0" hangingPunct="1">
                        <a:lnSpc>
                          <a:spcPct val="100000"/>
                        </a:lnSpc>
                        <a:spcBef>
                          <a:spcPts val="0"/>
                        </a:spcBef>
                        <a:spcAft>
                          <a:spcPts val="0"/>
                        </a:spcAft>
                        <a:buClrTx/>
                        <a:buSzTx/>
                        <a:buFontTx/>
                        <a:buNone/>
                        <a:tabLst/>
                        <a:defRPr/>
                      </a:pPr>
                      <a:r>
                        <a:rPr lang="en-HK" sz="1000" b="0" i="0" u="none" strike="noStrike" kern="1200" dirty="0" smtClean="0">
                          <a:solidFill>
                            <a:schemeClr val="tx1"/>
                          </a:solidFill>
                          <a:effectLst/>
                          <a:latin typeface="+mn-lt"/>
                          <a:ea typeface="+mn-ea"/>
                          <a:cs typeface="+mn-cs"/>
                        </a:rPr>
                        <a:t>Menu "Futures/Options" &gt; "Futures/Options Quotation (Short-term)“ &gt; Access code: The series name</a:t>
                      </a:r>
                      <a:endParaRPr lang="en-US" sz="1000" b="0" i="0" u="none" strike="noStrike" dirty="0">
                        <a:solidFill>
                          <a:schemeClr val="tx1"/>
                        </a:solidFill>
                        <a:effectLst/>
                        <a:latin typeface="+mj-lt"/>
                      </a:endParaRPr>
                    </a:p>
                  </a:txBody>
                  <a:tcPr marL="36000" marR="36000" marT="18000" marB="18000" anchor="ctr"/>
                </a:tc>
                <a:tc hMerge="1">
                  <a:txBody>
                    <a:bodyPr/>
                    <a:lstStyle/>
                    <a:p>
                      <a:endParaRPr lang="en-GB"/>
                    </a:p>
                  </a:txBody>
                  <a:tcPr/>
                </a:tc>
                <a:extLst>
                  <a:ext uri="{0D108BD9-81ED-4DB2-BD59-A6C34878D82A}">
                    <a16:rowId xmlns:a16="http://schemas.microsoft.com/office/drawing/2014/main" val="3448517"/>
                  </a:ext>
                </a:extLst>
              </a:tr>
              <a:tr h="190094">
                <a:tc>
                  <a:txBody>
                    <a:bodyPr/>
                    <a:lstStyle/>
                    <a:p>
                      <a:pPr algn="l" fontAlgn="ctr"/>
                      <a:r>
                        <a:rPr lang="zh-TW" altLang="en-US" sz="1000" b="0" i="0" u="none" strike="noStrike" dirty="0" smtClean="0">
                          <a:solidFill>
                            <a:schemeClr val="tx1"/>
                          </a:solidFill>
                          <a:effectLst/>
                          <a:latin typeface="+mn-ea"/>
                          <a:ea typeface="+mn-ea"/>
                        </a:rPr>
                        <a:t>匯港資訊</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b"/>
                      <a:r>
                        <a:rPr lang="en-US" sz="1000" b="0" i="0" u="none" strike="noStrike" dirty="0" smtClean="0">
                          <a:solidFill>
                            <a:schemeClr val="tx1"/>
                          </a:solidFill>
                          <a:effectLst/>
                          <a:latin typeface="+mj-lt"/>
                        </a:rPr>
                        <a:t>HSI</a:t>
                      </a:r>
                      <a:endParaRPr lang="en-US" sz="1000" b="0" i="0" u="none" strike="noStrike" dirty="0">
                        <a:solidFill>
                          <a:schemeClr val="tx1"/>
                        </a:solidFill>
                        <a:effectLst/>
                        <a:latin typeface="+mj-lt"/>
                      </a:endParaRPr>
                    </a:p>
                  </a:txBody>
                  <a:tcPr marL="36000" marR="36000" marT="18000" marB="18000" anchor="ctr"/>
                </a:tc>
                <a:tc>
                  <a:txBody>
                    <a:bodyPr/>
                    <a:lstStyle/>
                    <a:p>
                      <a:pPr algn="ctr" fontAlgn="ctr"/>
                      <a:r>
                        <a:rPr lang="en-US" sz="1000" b="0" i="0" u="none" strike="noStrike" dirty="0" smtClean="0">
                          <a:solidFill>
                            <a:srgbClr val="000000"/>
                          </a:solidFill>
                          <a:effectLst/>
                          <a:latin typeface="+mj-lt"/>
                        </a:rPr>
                        <a:t>HHI</a:t>
                      </a:r>
                      <a:endParaRPr lang="en-GB" sz="1000" b="0" i="0" u="none" strike="noStrike" dirty="0">
                        <a:solidFill>
                          <a:srgbClr val="000000"/>
                        </a:solidFill>
                        <a:effectLst/>
                        <a:latin typeface="+mj-lt"/>
                      </a:endParaRPr>
                    </a:p>
                  </a:txBody>
                  <a:tcPr marL="36000" marR="36000" marT="18000" marB="18000" anchor="ctr"/>
                </a:tc>
                <a:extLst>
                  <a:ext uri="{0D108BD9-81ED-4DB2-BD59-A6C34878D82A}">
                    <a16:rowId xmlns:a16="http://schemas.microsoft.com/office/drawing/2014/main" val="10005"/>
                  </a:ext>
                </a:extLst>
              </a:tr>
              <a:tr h="190094">
                <a:tc>
                  <a:txBody>
                    <a:bodyPr/>
                    <a:lstStyle/>
                    <a:p>
                      <a:pPr algn="l" fontAlgn="ctr"/>
                      <a:r>
                        <a:rPr lang="zh-TW" altLang="en-US" sz="1000" b="0" i="0" u="none" strike="noStrike" dirty="0" smtClean="0">
                          <a:solidFill>
                            <a:srgbClr val="000000"/>
                          </a:solidFill>
                          <a:effectLst/>
                          <a:latin typeface="+mn-ea"/>
                          <a:ea typeface="+mn-ea"/>
                        </a:rPr>
                        <a:t>天滙財經</a:t>
                      </a:r>
                      <a:endParaRPr lang="en-GB" sz="1000" b="0" i="0" u="none" strike="noStrike" dirty="0">
                        <a:solidFill>
                          <a:srgbClr val="000000"/>
                        </a:solidFill>
                        <a:effectLst/>
                        <a:latin typeface="+mn-ea"/>
                        <a:ea typeface="+mn-ea"/>
                      </a:endParaRPr>
                    </a:p>
                  </a:txBody>
                  <a:tcPr marL="36000" marR="36000" marT="18000" marB="18000" anchor="ctr"/>
                </a:tc>
                <a:tc>
                  <a:txBody>
                    <a:bodyPr/>
                    <a:lstStyle/>
                    <a:p>
                      <a:pPr algn="ctr" fontAlgn="b"/>
                      <a:r>
                        <a:rPr lang="en-US" sz="1000" b="0" i="0" u="none" strike="noStrike" dirty="0" smtClean="0">
                          <a:solidFill>
                            <a:schemeClr val="tx1"/>
                          </a:solidFill>
                          <a:effectLst/>
                          <a:latin typeface="+mj-lt"/>
                        </a:rPr>
                        <a:t>HSI</a:t>
                      </a:r>
                      <a:endParaRPr lang="en-US" sz="1000" b="0" i="0" u="none" strike="noStrike" dirty="0">
                        <a:solidFill>
                          <a:schemeClr val="tx1"/>
                        </a:solidFill>
                        <a:effectLst/>
                        <a:latin typeface="+mj-lt"/>
                      </a:endParaRPr>
                    </a:p>
                  </a:txBody>
                  <a:tcPr marL="36000" marR="36000" marT="18000" marB="18000" anchor="ctr"/>
                </a:tc>
                <a:tc>
                  <a:txBody>
                    <a:bodyPr/>
                    <a:lstStyle/>
                    <a:p>
                      <a:pPr algn="ctr" fontAlgn="ctr"/>
                      <a:r>
                        <a:rPr lang="en-US" sz="1000" b="0" i="0" u="none" strike="noStrike" dirty="0" smtClean="0">
                          <a:solidFill>
                            <a:srgbClr val="000000"/>
                          </a:solidFill>
                          <a:effectLst/>
                          <a:latin typeface="+mj-lt"/>
                        </a:rPr>
                        <a:t>HHI</a:t>
                      </a:r>
                      <a:endParaRPr lang="en-GB" sz="1000" b="0" i="0" u="none" strike="noStrike" dirty="0">
                        <a:solidFill>
                          <a:srgbClr val="000000"/>
                        </a:solidFill>
                        <a:effectLst/>
                        <a:latin typeface="+mj-lt"/>
                      </a:endParaRPr>
                    </a:p>
                  </a:txBody>
                  <a:tcPr marL="36000" marR="36000" marT="18000" marB="18000" anchor="ctr"/>
                </a:tc>
                <a:extLst>
                  <a:ext uri="{0D108BD9-81ED-4DB2-BD59-A6C34878D82A}">
                    <a16:rowId xmlns:a16="http://schemas.microsoft.com/office/drawing/2014/main" val="10006"/>
                  </a:ext>
                </a:extLst>
              </a:tr>
              <a:tr h="190094">
                <a:tc>
                  <a:txBody>
                    <a:bodyPr/>
                    <a:lstStyle/>
                    <a:p>
                      <a:pPr algn="l" fontAlgn="ctr"/>
                      <a:r>
                        <a:rPr lang="en-GB" sz="1000" b="0" i="0" u="none" strike="noStrike" dirty="0" smtClean="0">
                          <a:solidFill>
                            <a:srgbClr val="000000"/>
                          </a:solidFill>
                          <a:effectLst/>
                          <a:latin typeface="+mn-ea"/>
                          <a:ea typeface="+mn-ea"/>
                        </a:rPr>
                        <a:t>N2N-AFE</a:t>
                      </a:r>
                      <a:endParaRPr lang="en-GB" sz="1000" b="0" i="0" u="none" strike="noStrike" dirty="0">
                        <a:solidFill>
                          <a:srgbClr val="000000"/>
                        </a:solidFill>
                        <a:effectLst/>
                        <a:latin typeface="+mn-ea"/>
                        <a:ea typeface="+mn-ea"/>
                      </a:endParaRPr>
                    </a:p>
                  </a:txBody>
                  <a:tcPr marL="36000" marR="36000" marT="18000" marB="18000" anchor="ctr"/>
                </a:tc>
                <a:tc>
                  <a:txBody>
                    <a:bodyPr/>
                    <a:lstStyle/>
                    <a:p>
                      <a:pPr algn="ctr" fontAlgn="b"/>
                      <a:r>
                        <a:rPr lang="en-US" sz="1000" b="0" i="0" u="none" strike="noStrike" dirty="0" smtClean="0">
                          <a:solidFill>
                            <a:schemeClr val="tx1"/>
                          </a:solidFill>
                          <a:effectLst/>
                          <a:latin typeface="+mj-lt"/>
                        </a:rPr>
                        <a:t>873101</a:t>
                      </a:r>
                      <a:endParaRPr lang="en-US" sz="1000" b="0" i="0" u="none" strike="noStrike" dirty="0">
                        <a:solidFill>
                          <a:schemeClr val="tx1"/>
                        </a:solidFill>
                        <a:effectLst/>
                        <a:latin typeface="+mj-lt"/>
                      </a:endParaRPr>
                    </a:p>
                  </a:txBody>
                  <a:tcPr marL="36000" marR="36000" marT="18000" marB="18000" anchor="ctr"/>
                </a:tc>
                <a:tc>
                  <a:txBody>
                    <a:bodyPr/>
                    <a:lstStyle/>
                    <a:p>
                      <a:pPr algn="ctr" fontAlgn="ctr"/>
                      <a:r>
                        <a:rPr lang="en-US" sz="1000" b="0" i="0" u="none" strike="noStrike" dirty="0" smtClean="0">
                          <a:solidFill>
                            <a:srgbClr val="000000"/>
                          </a:solidFill>
                          <a:effectLst/>
                          <a:latin typeface="+mj-lt"/>
                        </a:rPr>
                        <a:t>873121</a:t>
                      </a:r>
                      <a:endParaRPr lang="en-GB" sz="1000" b="0" i="0" u="none" strike="noStrike" dirty="0">
                        <a:solidFill>
                          <a:srgbClr val="000000"/>
                        </a:solidFill>
                        <a:effectLst/>
                        <a:latin typeface="+mj-lt"/>
                      </a:endParaRPr>
                    </a:p>
                  </a:txBody>
                  <a:tcPr marL="36000" marR="36000" marT="18000" marB="18000" anchor="ctr"/>
                </a:tc>
                <a:extLst>
                  <a:ext uri="{0D108BD9-81ED-4DB2-BD59-A6C34878D82A}">
                    <a16:rowId xmlns:a16="http://schemas.microsoft.com/office/drawing/2014/main" val="115933415"/>
                  </a:ext>
                </a:extLst>
              </a:tr>
              <a:tr h="190094">
                <a:tc>
                  <a:txBody>
                    <a:bodyPr/>
                    <a:lstStyle/>
                    <a:p>
                      <a:pPr algn="l" fontAlgn="ctr"/>
                      <a:r>
                        <a:rPr lang="zh-TW" altLang="en-US" sz="1000" b="0" i="0" u="none" strike="noStrike" dirty="0" smtClean="0">
                          <a:solidFill>
                            <a:srgbClr val="000000"/>
                          </a:solidFill>
                          <a:effectLst/>
                          <a:latin typeface="+mn-ea"/>
                          <a:ea typeface="+mn-ea"/>
                        </a:rPr>
                        <a:t>路透社</a:t>
                      </a:r>
                      <a:endParaRPr lang="en-GB" sz="1000" b="0" i="0" u="none" strike="noStrike" dirty="0">
                        <a:solidFill>
                          <a:srgbClr val="000000"/>
                        </a:solidFill>
                        <a:effectLst/>
                        <a:latin typeface="+mn-ea"/>
                        <a:ea typeface="+mn-ea"/>
                      </a:endParaRPr>
                    </a:p>
                  </a:txBody>
                  <a:tcPr marL="36000" marR="36000" marT="18000" marB="18000" anchor="ctr"/>
                </a:tc>
                <a:tc>
                  <a:txBody>
                    <a:bodyPr/>
                    <a:lstStyle/>
                    <a:p>
                      <a:pPr algn="ctr" fontAlgn="b"/>
                      <a:r>
                        <a:rPr lang="en-US" sz="1000" b="0" i="0" u="none" strike="noStrike" dirty="0" smtClean="0">
                          <a:solidFill>
                            <a:schemeClr val="tx1"/>
                          </a:solidFill>
                          <a:effectLst/>
                          <a:latin typeface="+mj-lt"/>
                        </a:rPr>
                        <a:t>&lt;0#HSIW*.HF&gt;</a:t>
                      </a:r>
                      <a:endParaRPr lang="en-US" sz="1000" b="0" i="0" u="none" strike="noStrike" dirty="0">
                        <a:solidFill>
                          <a:schemeClr val="tx1"/>
                        </a:solidFill>
                        <a:effectLst/>
                        <a:latin typeface="+mj-lt"/>
                      </a:endParaRPr>
                    </a:p>
                  </a:txBody>
                  <a:tcPr marL="36000" marR="36000" marT="18000" marB="18000" anchor="ctr"/>
                </a:tc>
                <a:tc>
                  <a:txBody>
                    <a:bodyPr/>
                    <a:lstStyle/>
                    <a:p>
                      <a:pPr algn="ctr" fontAlgn="ctr"/>
                      <a:r>
                        <a:rPr lang="en-GB" sz="1000" b="0" i="0" u="none" strike="noStrike" dirty="0" smtClean="0">
                          <a:solidFill>
                            <a:srgbClr val="000000"/>
                          </a:solidFill>
                          <a:effectLst/>
                          <a:latin typeface="+mj-lt"/>
                        </a:rPr>
                        <a:t>&lt;0#HCEIW*.HF&gt;</a:t>
                      </a:r>
                      <a:endParaRPr lang="en-GB" sz="1000" b="0" i="0" u="none" strike="noStrike" dirty="0">
                        <a:solidFill>
                          <a:srgbClr val="000000"/>
                        </a:solidFill>
                        <a:effectLst/>
                        <a:latin typeface="+mj-lt"/>
                      </a:endParaRPr>
                    </a:p>
                  </a:txBody>
                  <a:tcPr marL="36000" marR="36000" marT="18000" marB="18000" anchor="ctr"/>
                </a:tc>
                <a:extLst>
                  <a:ext uri="{0D108BD9-81ED-4DB2-BD59-A6C34878D82A}">
                    <a16:rowId xmlns:a16="http://schemas.microsoft.com/office/drawing/2014/main" val="1774002595"/>
                  </a:ext>
                </a:extLst>
              </a:tr>
              <a:tr h="190094">
                <a:tc>
                  <a:txBody>
                    <a:bodyPr/>
                    <a:lstStyle/>
                    <a:p>
                      <a:pPr algn="l" fontAlgn="ctr"/>
                      <a:r>
                        <a:rPr lang="zh-TW" altLang="en-US" sz="1000" u="none" strike="noStrike" dirty="0" smtClean="0">
                          <a:effectLst/>
                          <a:latin typeface="+mn-ea"/>
                          <a:ea typeface="+mn-ea"/>
                        </a:rPr>
                        <a:t>捷利資訊</a:t>
                      </a:r>
                      <a:endParaRPr lang="zh-TW" altLang="en-US" sz="1000" u="none" strike="noStrike" dirty="0">
                        <a:effectLst/>
                        <a:latin typeface="+mn-ea"/>
                        <a:ea typeface="+mn-ea"/>
                      </a:endParaRPr>
                    </a:p>
                  </a:txBody>
                  <a:tcPr marL="36000" marR="36000" marT="18000" marB="18000" anchor="ctr"/>
                </a:tc>
                <a:tc>
                  <a:txBody>
                    <a:bodyPr/>
                    <a:lstStyle/>
                    <a:p>
                      <a:pPr algn="ctr" fontAlgn="b"/>
                      <a:r>
                        <a:rPr lang="en-US" sz="1000" b="0" i="0" u="none" strike="noStrike" dirty="0" smtClean="0">
                          <a:solidFill>
                            <a:schemeClr val="tx1"/>
                          </a:solidFill>
                          <a:effectLst/>
                          <a:latin typeface="+mj-lt"/>
                        </a:rPr>
                        <a:t>File-&gt;Open-&gt;Options-&gt;HSI</a:t>
                      </a:r>
                      <a:endParaRPr lang="en-US" sz="1000" b="0" i="0" u="none" strike="noStrike" dirty="0">
                        <a:solidFill>
                          <a:schemeClr val="tx1"/>
                        </a:solidFill>
                        <a:effectLst/>
                        <a:latin typeface="+mj-lt"/>
                      </a:endParaRPr>
                    </a:p>
                  </a:txBody>
                  <a:tcPr marL="36000" marR="36000" marT="18000" marB="18000" anchor="ctr"/>
                </a:tc>
                <a:tc>
                  <a:txBody>
                    <a:bodyPr/>
                    <a:lstStyle/>
                    <a:p>
                      <a:pPr marL="0" marR="0" lvl="0" indent="0" algn="ctr" defTabSz="457122" rtl="0" eaLnBrk="1" fontAlgn="ctr" latinLnBrk="0" hangingPunct="1">
                        <a:lnSpc>
                          <a:spcPct val="100000"/>
                        </a:lnSpc>
                        <a:spcBef>
                          <a:spcPts val="0"/>
                        </a:spcBef>
                        <a:spcAft>
                          <a:spcPts val="0"/>
                        </a:spcAft>
                        <a:buClrTx/>
                        <a:buSzTx/>
                        <a:buFontTx/>
                        <a:buNone/>
                        <a:tabLst/>
                        <a:defRPr/>
                      </a:pPr>
                      <a:r>
                        <a:rPr lang="en-US" sz="1000" b="0" i="0" u="none" strike="noStrike" kern="1200" dirty="0" smtClean="0">
                          <a:solidFill>
                            <a:schemeClr val="tx1"/>
                          </a:solidFill>
                          <a:effectLst/>
                          <a:latin typeface="+mn-lt"/>
                          <a:ea typeface="+mn-ea"/>
                          <a:cs typeface="+mn-cs"/>
                        </a:rPr>
                        <a:t>File-&gt;Open-&gt;Options-&gt;HHI</a:t>
                      </a:r>
                      <a:endParaRPr lang="en-GB" sz="1000" b="0" i="0" u="none" strike="noStrike" dirty="0">
                        <a:solidFill>
                          <a:srgbClr val="000000"/>
                        </a:solidFill>
                        <a:effectLst/>
                        <a:latin typeface="+mj-lt"/>
                      </a:endParaRPr>
                    </a:p>
                  </a:txBody>
                  <a:tcPr marL="36000" marR="36000" marT="18000" marB="18000" anchor="ctr"/>
                </a:tc>
                <a:extLst>
                  <a:ext uri="{0D108BD9-81ED-4DB2-BD59-A6C34878D82A}">
                    <a16:rowId xmlns:a16="http://schemas.microsoft.com/office/drawing/2014/main" val="4234243925"/>
                  </a:ext>
                </a:extLst>
              </a:tr>
              <a:tr h="190094">
                <a:tc>
                  <a:txBody>
                    <a:bodyPr/>
                    <a:lstStyle/>
                    <a:p>
                      <a:pPr algn="l" fontAlgn="ctr"/>
                      <a:r>
                        <a:rPr lang="zh-TW" altLang="en-US" sz="1000" u="none" strike="noStrike" dirty="0" smtClean="0">
                          <a:effectLst/>
                          <a:latin typeface="+mn-ea"/>
                          <a:ea typeface="+mn-ea"/>
                        </a:rPr>
                        <a:t>捷利資訊</a:t>
                      </a:r>
                      <a:endParaRPr lang="en-GB" sz="1000" b="0" i="0" u="none" strike="noStrike" dirty="0">
                        <a:solidFill>
                          <a:srgbClr val="000000"/>
                        </a:solidFill>
                        <a:effectLst/>
                        <a:latin typeface="+mn-ea"/>
                        <a:ea typeface="+mn-ea"/>
                      </a:endParaRPr>
                    </a:p>
                  </a:txBody>
                  <a:tcPr marL="36000" marR="36000" marT="18000" marB="18000" anchor="ctr"/>
                </a:tc>
                <a:tc>
                  <a:txBody>
                    <a:bodyPr/>
                    <a:lstStyle/>
                    <a:p>
                      <a:pPr algn="ctr" fontAlgn="b"/>
                      <a:r>
                        <a:rPr lang="en-US" altLang="zh-TW" sz="1000" b="0" i="0" u="none" strike="noStrike" kern="1200" dirty="0" smtClean="0">
                          <a:solidFill>
                            <a:schemeClr val="tx1"/>
                          </a:solidFill>
                          <a:effectLst/>
                          <a:latin typeface="+mn-ea"/>
                          <a:ea typeface="+mn-ea"/>
                          <a:cs typeface="+mn-cs"/>
                        </a:rPr>
                        <a:t>-</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ctr"/>
                      <a:r>
                        <a:rPr lang="en-GB" sz="1000" u="none" strike="noStrike" dirty="0">
                          <a:effectLst/>
                          <a:latin typeface="+mn-ea"/>
                          <a:ea typeface="+mn-ea"/>
                        </a:rPr>
                        <a:t>MXJFC, </a:t>
                      </a:r>
                      <a:r>
                        <a:rPr lang="en-GB" sz="1000" u="none" strike="noStrike" dirty="0" err="1">
                          <a:effectLst/>
                          <a:latin typeface="+mn-ea"/>
                          <a:ea typeface="+mn-ea"/>
                        </a:rPr>
                        <a:t>MXJmyy</a:t>
                      </a:r>
                      <a:r>
                        <a:rPr lang="en-GB" sz="1000" u="none" strike="noStrike" dirty="0">
                          <a:effectLst/>
                          <a:latin typeface="+mn-ea"/>
                          <a:ea typeface="+mn-ea"/>
                        </a:rPr>
                        <a:t> </a:t>
                      </a:r>
                      <a:endParaRPr lang="en-GB" sz="1000" b="0" i="0" u="none" strike="noStrike" dirty="0">
                        <a:solidFill>
                          <a:srgbClr val="000000"/>
                        </a:solidFill>
                        <a:effectLst/>
                        <a:latin typeface="+mn-ea"/>
                        <a:ea typeface="+mn-ea"/>
                      </a:endParaRPr>
                    </a:p>
                  </a:txBody>
                  <a:tcPr marL="36000" marR="36000" marT="18000" marB="18000" anchor="ctr"/>
                </a:tc>
                <a:extLst>
                  <a:ext uri="{0D108BD9-81ED-4DB2-BD59-A6C34878D82A}">
                    <a16:rowId xmlns:a16="http://schemas.microsoft.com/office/drawing/2014/main" val="10010"/>
                  </a:ext>
                </a:extLst>
              </a:tr>
            </a:tbl>
          </a:graphicData>
        </a:graphic>
      </p:graphicFrame>
      <p:sp>
        <p:nvSpPr>
          <p:cNvPr id="6" name="Rectangle 5"/>
          <p:cNvSpPr/>
          <p:nvPr/>
        </p:nvSpPr>
        <p:spPr>
          <a:xfrm>
            <a:off x="775580" y="3352036"/>
            <a:ext cx="7812000" cy="180000"/>
          </a:xfrm>
          <a:prstGeom prst="rect">
            <a:avLst/>
          </a:prstGeom>
          <a:solidFill>
            <a:srgbClr val="13426B"/>
          </a:solidFill>
          <a:ln>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r>
              <a:rPr lang="zh-TW" altLang="en-US" sz="1000" b="1" dirty="0"/>
              <a:t>香港及國際資訊供應商</a:t>
            </a:r>
            <a:endParaRPr lang="en-US" sz="1000" b="1" dirty="0"/>
          </a:p>
        </p:txBody>
      </p:sp>
      <p:sp>
        <p:nvSpPr>
          <p:cNvPr id="9" name="Title 1"/>
          <p:cNvSpPr txBox="1">
            <a:spLocks/>
          </p:cNvSpPr>
          <p:nvPr/>
        </p:nvSpPr>
        <p:spPr>
          <a:xfrm>
            <a:off x="767862" y="3032308"/>
            <a:ext cx="7918938" cy="635742"/>
          </a:xfrm>
          <a:prstGeom prst="rect">
            <a:avLst/>
          </a:prstGeom>
        </p:spPr>
        <p:txBody>
          <a:bodyPr vert="horz" lIns="0" tIns="0" rIns="0" bIns="0"/>
          <a:lstStyle>
            <a:lvl1pPr algn="l" defTabSz="457122" rtl="0" eaLnBrk="1" latinLnBrk="0" hangingPunct="1">
              <a:spcBef>
                <a:spcPct val="0"/>
              </a:spcBef>
              <a:buNone/>
              <a:defRPr sz="2000" b="1" kern="1200" baseline="0">
                <a:solidFill>
                  <a:srgbClr val="F4364C"/>
                </a:solidFill>
                <a:latin typeface="Microsoft JhengHei"/>
                <a:ea typeface="+mj-ea"/>
                <a:cs typeface="+mj-cs"/>
              </a:defRPr>
            </a:lvl1pPr>
          </a:lstStyle>
          <a:p>
            <a:r>
              <a:rPr lang="en-US" altLang="zh-TW" dirty="0" smtClean="0">
                <a:latin typeface="微軟正黑體" panose="020B0604030504040204" pitchFamily="34" charset="-120"/>
                <a:ea typeface="微軟正黑體" panose="020B0604030504040204" pitchFamily="34" charset="-120"/>
              </a:rPr>
              <a:t>MSCI</a:t>
            </a:r>
            <a:r>
              <a:rPr lang="zh-TW" altLang="en-US" dirty="0" smtClean="0">
                <a:latin typeface="微軟正黑體" panose="020B0604030504040204" pitchFamily="34" charset="-120"/>
                <a:ea typeface="微軟正黑體" panose="020B0604030504040204" pitchFamily="34" charset="-120"/>
              </a:rPr>
              <a:t>亞洲除日本淨總回報指數及其期貨</a:t>
            </a:r>
            <a:r>
              <a:rPr lang="zh-TW" altLang="en-US" dirty="0" smtClean="0"/>
              <a:t>的訊息代碼</a:t>
            </a:r>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4202052746"/>
              </p:ext>
            </p:extLst>
          </p:nvPr>
        </p:nvGraphicFramePr>
        <p:xfrm>
          <a:off x="783394" y="3533038"/>
          <a:ext cx="7802822" cy="3026258"/>
        </p:xfrm>
        <a:graphic>
          <a:graphicData uri="http://schemas.openxmlformats.org/drawingml/2006/table">
            <a:tbl>
              <a:tblPr firstRow="1" bandRow="1">
                <a:tableStyleId>{5C22544A-7EE6-4342-B048-85BDC9FD1C3A}</a:tableStyleId>
              </a:tblPr>
              <a:tblGrid>
                <a:gridCol w="1456886">
                  <a:extLst>
                    <a:ext uri="{9D8B030D-6E8A-4147-A177-3AD203B41FA5}">
                      <a16:colId xmlns:a16="http://schemas.microsoft.com/office/drawing/2014/main" val="20000"/>
                    </a:ext>
                  </a:extLst>
                </a:gridCol>
                <a:gridCol w="4014216">
                  <a:extLst>
                    <a:ext uri="{9D8B030D-6E8A-4147-A177-3AD203B41FA5}">
                      <a16:colId xmlns:a16="http://schemas.microsoft.com/office/drawing/2014/main" val="20001"/>
                    </a:ext>
                  </a:extLst>
                </a:gridCol>
                <a:gridCol w="2331720">
                  <a:extLst>
                    <a:ext uri="{9D8B030D-6E8A-4147-A177-3AD203B41FA5}">
                      <a16:colId xmlns:a16="http://schemas.microsoft.com/office/drawing/2014/main" val="20002"/>
                    </a:ext>
                  </a:extLst>
                </a:gridCol>
              </a:tblGrid>
              <a:tr h="0">
                <a:tc>
                  <a:txBody>
                    <a:bodyPr/>
                    <a:lstStyle/>
                    <a:p>
                      <a:pPr fontAlgn="t"/>
                      <a:r>
                        <a:rPr lang="zh-TW" altLang="en-US" sz="1000" dirty="0" smtClean="0">
                          <a:effectLst/>
                          <a:latin typeface="+mn-ea"/>
                          <a:ea typeface="+mn-ea"/>
                        </a:rPr>
                        <a:t>資訊供應商</a:t>
                      </a:r>
                      <a:endParaRPr lang="zh-TW" altLang="en-US" sz="1000" dirty="0">
                        <a:effectLst/>
                        <a:latin typeface="+mn-ea"/>
                        <a:ea typeface="+mn-ea"/>
                      </a:endParaRPr>
                    </a:p>
                  </a:txBody>
                  <a:tcPr marL="36000" marR="36000" marT="18000" marB="18000"/>
                </a:tc>
                <a:tc>
                  <a:txBody>
                    <a:bodyPr/>
                    <a:lstStyle/>
                    <a:p>
                      <a:pPr algn="ctr" fontAlgn="t"/>
                      <a:r>
                        <a:rPr lang="en-US" altLang="zh-TW" sz="1000" dirty="0" smtClean="0">
                          <a:effectLst/>
                          <a:latin typeface="+mn-ea"/>
                          <a:ea typeface="+mn-ea"/>
                        </a:rPr>
                        <a:t>MSCI</a:t>
                      </a:r>
                      <a:r>
                        <a:rPr lang="zh-TW" altLang="en-US" sz="1000" dirty="0" smtClean="0">
                          <a:effectLst/>
                          <a:latin typeface="+mn-ea"/>
                          <a:ea typeface="+mn-ea"/>
                        </a:rPr>
                        <a:t>亞洲除日本淨總回報指數</a:t>
                      </a:r>
                      <a:endParaRPr lang="en-US" sz="1000" dirty="0">
                        <a:effectLst/>
                        <a:latin typeface="+mn-ea"/>
                        <a:ea typeface="+mn-ea"/>
                      </a:endParaRPr>
                    </a:p>
                  </a:txBody>
                  <a:tcPr marL="36000" marR="36000" marT="18000" marB="18000"/>
                </a:tc>
                <a:tc>
                  <a:txBody>
                    <a:bodyPr/>
                    <a:lstStyle/>
                    <a:p>
                      <a:pPr algn="ctr" fontAlgn="t"/>
                      <a:r>
                        <a:rPr lang="en-US" altLang="zh-TW" sz="1000" dirty="0" smtClean="0">
                          <a:effectLst/>
                          <a:latin typeface="+mn-ea"/>
                          <a:ea typeface="+mn-ea"/>
                        </a:rPr>
                        <a:t>MSCI</a:t>
                      </a:r>
                      <a:r>
                        <a:rPr lang="zh-TW" altLang="en-US" sz="1000" dirty="0" smtClean="0">
                          <a:effectLst/>
                          <a:latin typeface="+mn-ea"/>
                          <a:ea typeface="+mn-ea"/>
                        </a:rPr>
                        <a:t>亞洲除日本淨總回報指數期貨</a:t>
                      </a:r>
                      <a:endParaRPr lang="en-US" sz="1000" dirty="0">
                        <a:effectLst/>
                        <a:latin typeface="+mn-ea"/>
                        <a:ea typeface="+mn-ea"/>
                      </a:endParaRPr>
                    </a:p>
                  </a:txBody>
                  <a:tcPr marL="36000" marR="36000" marT="18000" marB="18000"/>
                </a:tc>
                <a:extLst>
                  <a:ext uri="{0D108BD9-81ED-4DB2-BD59-A6C34878D82A}">
                    <a16:rowId xmlns:a16="http://schemas.microsoft.com/office/drawing/2014/main" val="10000"/>
                  </a:ext>
                </a:extLst>
              </a:tr>
              <a:tr h="0">
                <a:tc>
                  <a:txBody>
                    <a:bodyPr/>
                    <a:lstStyle/>
                    <a:p>
                      <a:pPr algn="l" fontAlgn="ctr"/>
                      <a:r>
                        <a:rPr lang="zh-TW" altLang="en-US" sz="1000" u="none" strike="noStrike" dirty="0" smtClean="0">
                          <a:effectLst/>
                          <a:latin typeface="+mn-ea"/>
                          <a:ea typeface="+mn-ea"/>
                        </a:rPr>
                        <a:t>阿斯達克財經網</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b"/>
                      <a:r>
                        <a:rPr lang="en-US" altLang="zh-TW" sz="1000" b="0" i="0" u="none" strike="noStrike" dirty="0" smtClean="0">
                          <a:solidFill>
                            <a:schemeClr val="tx1"/>
                          </a:solidFill>
                          <a:effectLst/>
                          <a:latin typeface="+mn-ea"/>
                          <a:ea typeface="+mn-ea"/>
                        </a:rPr>
                        <a:t>-</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ctr"/>
                      <a:r>
                        <a:rPr lang="en-US" sz="1000" u="none" strike="noStrike" dirty="0" smtClean="0">
                          <a:effectLst/>
                          <a:latin typeface="+mn-ea"/>
                          <a:ea typeface="+mn-ea"/>
                        </a:rPr>
                        <a:t>221495</a:t>
                      </a:r>
                      <a:endParaRPr lang="en-US" sz="1000" b="0" i="0" u="none" strike="noStrike" dirty="0" smtClean="0">
                        <a:solidFill>
                          <a:schemeClr val="tx1"/>
                        </a:solidFill>
                        <a:effectLst/>
                        <a:latin typeface="+mn-ea"/>
                        <a:ea typeface="+mn-ea"/>
                      </a:endParaRPr>
                    </a:p>
                  </a:txBody>
                  <a:tcPr marL="36000" marR="36000" marT="18000" marB="18000" anchor="ctr"/>
                </a:tc>
                <a:extLst>
                  <a:ext uri="{0D108BD9-81ED-4DB2-BD59-A6C34878D82A}">
                    <a16:rowId xmlns:a16="http://schemas.microsoft.com/office/drawing/2014/main" val="10001"/>
                  </a:ext>
                </a:extLst>
              </a:tr>
              <a:tr h="0">
                <a:tc>
                  <a:txBody>
                    <a:bodyPr/>
                    <a:lstStyle/>
                    <a:p>
                      <a:pPr algn="l" fontAlgn="ctr"/>
                      <a:r>
                        <a:rPr lang="en-US" sz="1000" u="none" strike="noStrike" dirty="0" err="1">
                          <a:effectLst/>
                          <a:latin typeface="+mn-ea"/>
                          <a:ea typeface="+mn-ea"/>
                        </a:rPr>
                        <a:t>Activ</a:t>
                      </a:r>
                      <a:r>
                        <a:rPr lang="en-US" sz="1000" u="none" strike="noStrike" dirty="0">
                          <a:effectLst/>
                          <a:latin typeface="+mn-ea"/>
                          <a:ea typeface="+mn-ea"/>
                        </a:rPr>
                        <a:t> Financial</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b"/>
                      <a:r>
                        <a:rPr lang="en-US" altLang="zh-TW" sz="1000" b="0" i="0" u="none" strike="noStrike" kern="1200" dirty="0" smtClean="0">
                          <a:solidFill>
                            <a:schemeClr val="tx1"/>
                          </a:solidFill>
                          <a:effectLst/>
                          <a:latin typeface="+mn-ea"/>
                          <a:ea typeface="+mn-ea"/>
                          <a:cs typeface="+mn-cs"/>
                        </a:rPr>
                        <a:t>-</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ctr"/>
                      <a:r>
                        <a:rPr lang="en-US" sz="1000" u="none" strike="noStrike" dirty="0" smtClean="0">
                          <a:effectLst/>
                          <a:latin typeface="+mn-ea"/>
                          <a:ea typeface="+mn-ea"/>
                        </a:rPr>
                        <a:t> MXJ/&lt;</a:t>
                      </a:r>
                      <a:r>
                        <a:rPr lang="en-US" sz="1000" u="none" strike="noStrike" dirty="0" err="1" smtClean="0">
                          <a:effectLst/>
                          <a:latin typeface="+mn-ea"/>
                          <a:ea typeface="+mn-ea"/>
                        </a:rPr>
                        <a:t>yy</a:t>
                      </a:r>
                      <a:r>
                        <a:rPr lang="en-US" sz="1000" u="none" strike="noStrike" dirty="0" smtClean="0">
                          <a:effectLst/>
                          <a:latin typeface="+mn-ea"/>
                          <a:ea typeface="+mn-ea"/>
                        </a:rPr>
                        <a:t>&gt;&lt;m&gt;.HF</a:t>
                      </a:r>
                      <a:endParaRPr lang="en-US" sz="1000" b="0" i="0" u="none" strike="noStrike" dirty="0" smtClean="0">
                        <a:solidFill>
                          <a:schemeClr val="tx1"/>
                        </a:solidFill>
                        <a:effectLst/>
                        <a:latin typeface="+mn-ea"/>
                        <a:ea typeface="+mn-ea"/>
                      </a:endParaRPr>
                    </a:p>
                  </a:txBody>
                  <a:tcPr marL="36000" marR="36000" marT="18000" marB="18000" anchor="ctr"/>
                </a:tc>
                <a:extLst>
                  <a:ext uri="{0D108BD9-81ED-4DB2-BD59-A6C34878D82A}">
                    <a16:rowId xmlns:a16="http://schemas.microsoft.com/office/drawing/2014/main" val="10002"/>
                  </a:ext>
                </a:extLst>
              </a:tr>
              <a:tr h="0">
                <a:tc>
                  <a:txBody>
                    <a:bodyPr/>
                    <a:lstStyle/>
                    <a:p>
                      <a:pPr algn="l" fontAlgn="ctr"/>
                      <a:r>
                        <a:rPr lang="zh-TW" altLang="en-US" sz="1000" u="none" strike="noStrike" dirty="0" smtClean="0">
                          <a:effectLst/>
                          <a:latin typeface="+mn-ea"/>
                          <a:ea typeface="+mn-ea"/>
                        </a:rPr>
                        <a:t>彭博資訊</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b"/>
                      <a:r>
                        <a:rPr lang="en-US" sz="1000" u="none" strike="noStrike" dirty="0" smtClean="0">
                          <a:effectLst/>
                          <a:latin typeface="+mn-ea"/>
                          <a:ea typeface="+mn-ea"/>
                        </a:rPr>
                        <a:t>M1ASJ</a:t>
                      </a:r>
                      <a:r>
                        <a:rPr lang="en-US" sz="1000" u="none" strike="noStrike" baseline="0" dirty="0" smtClean="0">
                          <a:effectLst/>
                          <a:latin typeface="+mn-ea"/>
                          <a:ea typeface="+mn-ea"/>
                        </a:rPr>
                        <a:t> Index</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ctr"/>
                      <a:r>
                        <a:rPr lang="en-US" sz="1000" u="none" strike="noStrike" dirty="0" smtClean="0">
                          <a:effectLst/>
                          <a:latin typeface="+mn-ea"/>
                          <a:ea typeface="+mn-ea"/>
                        </a:rPr>
                        <a:t>MJSA Index CT</a:t>
                      </a:r>
                      <a:endParaRPr lang="en-US" sz="1000" b="0" i="0" u="none" strike="noStrike" dirty="0">
                        <a:solidFill>
                          <a:schemeClr val="tx1"/>
                        </a:solidFill>
                        <a:effectLst/>
                        <a:latin typeface="+mn-ea"/>
                        <a:ea typeface="+mn-ea"/>
                      </a:endParaRPr>
                    </a:p>
                  </a:txBody>
                  <a:tcPr marL="36000" marR="36000" marT="18000" marB="18000" anchor="ctr"/>
                </a:tc>
                <a:extLst>
                  <a:ext uri="{0D108BD9-81ED-4DB2-BD59-A6C34878D82A}">
                    <a16:rowId xmlns:a16="http://schemas.microsoft.com/office/drawing/2014/main" val="10004"/>
                  </a:ext>
                </a:extLst>
              </a:tr>
              <a:tr h="0">
                <a:tc>
                  <a:txBody>
                    <a:bodyPr/>
                    <a:lstStyle/>
                    <a:p>
                      <a:pPr algn="l" fontAlgn="ctr"/>
                      <a:r>
                        <a:rPr lang="en-US" sz="1000" u="none" strike="noStrike" dirty="0" smtClean="0">
                          <a:effectLst/>
                          <a:latin typeface="+mn-ea"/>
                          <a:ea typeface="+mn-ea"/>
                        </a:rPr>
                        <a:t>CQG</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b"/>
                      <a:r>
                        <a:rPr lang="en-US" altLang="zh-TW" sz="1000" b="0" i="0" u="none" strike="noStrike" kern="1200" dirty="0" smtClean="0">
                          <a:solidFill>
                            <a:schemeClr val="tx1"/>
                          </a:solidFill>
                          <a:effectLst/>
                          <a:latin typeface="+mn-ea"/>
                          <a:ea typeface="+mn-ea"/>
                          <a:cs typeface="+mn-cs"/>
                        </a:rPr>
                        <a:t>-</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ctr"/>
                      <a:r>
                        <a:rPr lang="en-US" sz="1000" u="none" strike="noStrike" dirty="0" smtClean="0">
                          <a:effectLst/>
                          <a:latin typeface="+mn-ea"/>
                          <a:ea typeface="+mn-ea"/>
                        </a:rPr>
                        <a:t>MXJ</a:t>
                      </a:r>
                      <a:endParaRPr lang="en-US" sz="1000" b="0" i="0" u="none" strike="noStrike" dirty="0">
                        <a:solidFill>
                          <a:schemeClr val="tx1"/>
                        </a:solidFill>
                        <a:effectLst/>
                        <a:latin typeface="+mn-ea"/>
                        <a:ea typeface="+mn-ea"/>
                      </a:endParaRPr>
                    </a:p>
                  </a:txBody>
                  <a:tcPr marL="36000" marR="36000" marT="18000" marB="18000" anchor="ctr"/>
                </a:tc>
                <a:extLst>
                  <a:ext uri="{0D108BD9-81ED-4DB2-BD59-A6C34878D82A}">
                    <a16:rowId xmlns:a16="http://schemas.microsoft.com/office/drawing/2014/main" val="3448517"/>
                  </a:ext>
                </a:extLst>
              </a:tr>
              <a:tr h="190094">
                <a:tc>
                  <a:txBody>
                    <a:bodyPr/>
                    <a:lstStyle/>
                    <a:p>
                      <a:pPr algn="l" fontAlgn="ctr"/>
                      <a:r>
                        <a:rPr lang="zh-TW" altLang="en-US" sz="1000" u="none" strike="noStrike" dirty="0" smtClean="0">
                          <a:effectLst/>
                          <a:latin typeface="+mn-ea"/>
                          <a:ea typeface="+mn-ea"/>
                        </a:rPr>
                        <a:t>財經智珠網</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b"/>
                      <a:r>
                        <a:rPr lang="en-US" altLang="zh-TW" sz="1000" b="0" i="0" u="none" strike="noStrike" kern="1200" dirty="0" smtClean="0">
                          <a:solidFill>
                            <a:schemeClr val="tx1"/>
                          </a:solidFill>
                          <a:effectLst/>
                          <a:latin typeface="+mn-ea"/>
                          <a:ea typeface="+mn-ea"/>
                          <a:cs typeface="+mn-cs"/>
                        </a:rPr>
                        <a:t>-</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ctr"/>
                      <a:r>
                        <a:rPr lang="en-US" sz="1000" u="none" strike="noStrike" dirty="0" smtClean="0">
                          <a:effectLst/>
                          <a:latin typeface="+mn-ea"/>
                          <a:ea typeface="+mn-ea"/>
                        </a:rPr>
                        <a:t>MXJ</a:t>
                      </a:r>
                      <a:endParaRPr lang="en-US" sz="1000" b="0" i="0" u="none" strike="noStrike" dirty="0">
                        <a:solidFill>
                          <a:schemeClr val="tx1"/>
                        </a:solidFill>
                        <a:effectLst/>
                        <a:latin typeface="+mn-ea"/>
                        <a:ea typeface="+mn-ea"/>
                      </a:endParaRPr>
                    </a:p>
                  </a:txBody>
                  <a:tcPr marL="36000" marR="36000" marT="18000" marB="18000" anchor="ctr"/>
                </a:tc>
                <a:extLst>
                  <a:ext uri="{0D108BD9-81ED-4DB2-BD59-A6C34878D82A}">
                    <a16:rowId xmlns:a16="http://schemas.microsoft.com/office/drawing/2014/main" val="10005"/>
                  </a:ext>
                </a:extLst>
              </a:tr>
              <a:tr h="190094">
                <a:tc>
                  <a:txBody>
                    <a:bodyPr/>
                    <a:lstStyle/>
                    <a:p>
                      <a:pPr algn="l" fontAlgn="ctr"/>
                      <a:r>
                        <a:rPr lang="zh-TW" altLang="en-US" sz="1000" u="none" strike="noStrike" dirty="0" smtClean="0">
                          <a:effectLst/>
                          <a:latin typeface="+mn-ea"/>
                          <a:ea typeface="+mn-ea"/>
                        </a:rPr>
                        <a:t>東方財富資訊</a:t>
                      </a:r>
                      <a:endParaRPr lang="en-GB" sz="1000" b="0" i="0" u="none" strike="noStrike" dirty="0">
                        <a:solidFill>
                          <a:srgbClr val="000000"/>
                        </a:solidFill>
                        <a:effectLst/>
                        <a:latin typeface="+mn-ea"/>
                        <a:ea typeface="+mn-ea"/>
                      </a:endParaRPr>
                    </a:p>
                  </a:txBody>
                  <a:tcPr marL="36000" marR="36000" marT="18000" marB="18000" anchor="ctr"/>
                </a:tc>
                <a:tc>
                  <a:txBody>
                    <a:bodyPr/>
                    <a:lstStyle/>
                    <a:p>
                      <a:pPr algn="ctr" fontAlgn="b"/>
                      <a:r>
                        <a:rPr lang="en-US" altLang="zh-TW" sz="1000" b="0" i="0" u="none" strike="noStrike" kern="1200" dirty="0" smtClean="0">
                          <a:solidFill>
                            <a:schemeClr val="tx1"/>
                          </a:solidFill>
                          <a:effectLst/>
                          <a:latin typeface="+mn-ea"/>
                          <a:ea typeface="+mn-ea"/>
                          <a:cs typeface="+mn-cs"/>
                        </a:rPr>
                        <a:t>-</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ctr"/>
                      <a:r>
                        <a:rPr lang="en-GB" sz="1000" u="none" strike="noStrike" dirty="0">
                          <a:effectLst/>
                          <a:latin typeface="+mn-ea"/>
                          <a:ea typeface="+mn-ea"/>
                        </a:rPr>
                        <a:t>MXJ</a:t>
                      </a:r>
                      <a:endParaRPr lang="en-GB" sz="1000" b="0" i="0" u="none" strike="noStrike" dirty="0">
                        <a:solidFill>
                          <a:srgbClr val="000000"/>
                        </a:solidFill>
                        <a:effectLst/>
                        <a:latin typeface="+mn-ea"/>
                        <a:ea typeface="+mn-ea"/>
                      </a:endParaRPr>
                    </a:p>
                  </a:txBody>
                  <a:tcPr marL="36000" marR="36000" marT="18000" marB="18000" anchor="ctr"/>
                </a:tc>
                <a:extLst>
                  <a:ext uri="{0D108BD9-81ED-4DB2-BD59-A6C34878D82A}">
                    <a16:rowId xmlns:a16="http://schemas.microsoft.com/office/drawing/2014/main" val="10006"/>
                  </a:ext>
                </a:extLst>
              </a:tr>
              <a:tr h="190094">
                <a:tc>
                  <a:txBody>
                    <a:bodyPr/>
                    <a:lstStyle/>
                    <a:p>
                      <a:pPr algn="l" fontAlgn="ctr"/>
                      <a:r>
                        <a:rPr lang="en-GB" sz="1000" u="none" strike="noStrike" dirty="0" err="1" smtClean="0">
                          <a:effectLst/>
                          <a:latin typeface="+mn-ea"/>
                          <a:ea typeface="+mn-ea"/>
                        </a:rPr>
                        <a:t>Factset</a:t>
                      </a:r>
                      <a:endParaRPr lang="en-GB" sz="1000" b="0" i="0" u="none" strike="noStrike" dirty="0">
                        <a:solidFill>
                          <a:srgbClr val="000000"/>
                        </a:solidFill>
                        <a:effectLst/>
                        <a:latin typeface="+mn-ea"/>
                        <a:ea typeface="+mn-ea"/>
                      </a:endParaRPr>
                    </a:p>
                  </a:txBody>
                  <a:tcPr marL="36000" marR="36000" marT="18000" marB="18000" anchor="ctr"/>
                </a:tc>
                <a:tc>
                  <a:txBody>
                    <a:bodyPr/>
                    <a:lstStyle/>
                    <a:p>
                      <a:pPr algn="ctr" fontAlgn="b"/>
                      <a:r>
                        <a:rPr lang="en-US" altLang="zh-TW" sz="1000" b="0" i="0" u="none" strike="noStrike" kern="1200" dirty="0" smtClean="0">
                          <a:solidFill>
                            <a:schemeClr val="tx1"/>
                          </a:solidFill>
                          <a:effectLst/>
                          <a:latin typeface="+mn-ea"/>
                          <a:ea typeface="+mn-ea"/>
                          <a:cs typeface="+mn-cs"/>
                        </a:rPr>
                        <a:t>-</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ctr"/>
                      <a:r>
                        <a:rPr lang="en-GB" sz="1000" u="none" strike="noStrike" dirty="0">
                          <a:effectLst/>
                          <a:latin typeface="+mn-ea"/>
                          <a:ea typeface="+mn-ea"/>
                        </a:rPr>
                        <a:t> MXJE</a:t>
                      </a:r>
                      <a:endParaRPr lang="en-GB" sz="1000" b="0" i="0" u="none" strike="noStrike" dirty="0">
                        <a:solidFill>
                          <a:srgbClr val="000000"/>
                        </a:solidFill>
                        <a:effectLst/>
                        <a:latin typeface="+mn-ea"/>
                        <a:ea typeface="+mn-ea"/>
                      </a:endParaRPr>
                    </a:p>
                  </a:txBody>
                  <a:tcPr marL="36000" marR="36000" marT="18000" marB="18000" anchor="ctr"/>
                </a:tc>
                <a:extLst>
                  <a:ext uri="{0D108BD9-81ED-4DB2-BD59-A6C34878D82A}">
                    <a16:rowId xmlns:a16="http://schemas.microsoft.com/office/drawing/2014/main" val="115933415"/>
                  </a:ext>
                </a:extLst>
              </a:tr>
              <a:tr h="190094">
                <a:tc>
                  <a:txBody>
                    <a:bodyPr/>
                    <a:lstStyle/>
                    <a:p>
                      <a:pPr algn="l" fontAlgn="ctr"/>
                      <a:r>
                        <a:rPr lang="en-GB" sz="1000" u="none" strike="noStrike" dirty="0">
                          <a:effectLst/>
                          <a:latin typeface="+mn-ea"/>
                          <a:ea typeface="+mn-ea"/>
                        </a:rPr>
                        <a:t>ICE Data Services</a:t>
                      </a:r>
                      <a:endParaRPr lang="en-GB" sz="1000" b="0" i="0" u="none" strike="noStrike" dirty="0">
                        <a:solidFill>
                          <a:srgbClr val="000000"/>
                        </a:solidFill>
                        <a:effectLst/>
                        <a:latin typeface="+mn-ea"/>
                        <a:ea typeface="+mn-ea"/>
                      </a:endParaRPr>
                    </a:p>
                  </a:txBody>
                  <a:tcPr marL="36000" marR="36000" marT="18000" marB="18000" anchor="ctr"/>
                </a:tc>
                <a:tc>
                  <a:txBody>
                    <a:bodyPr/>
                    <a:lstStyle/>
                    <a:p>
                      <a:pPr algn="ctr" fontAlgn="b"/>
                      <a:r>
                        <a:rPr lang="en-US" altLang="zh-TW" sz="1000" b="0" i="0" u="none" strike="noStrike" kern="1200" dirty="0" smtClean="0">
                          <a:solidFill>
                            <a:schemeClr val="tx1"/>
                          </a:solidFill>
                          <a:effectLst/>
                          <a:latin typeface="+mn-ea"/>
                          <a:ea typeface="+mn-ea"/>
                          <a:cs typeface="+mn-cs"/>
                        </a:rPr>
                        <a:t>-</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ctr"/>
                      <a:r>
                        <a:rPr lang="en-GB" sz="1000" u="none" strike="noStrike" dirty="0">
                          <a:effectLst/>
                          <a:latin typeface="+mn-ea"/>
                          <a:ea typeface="+mn-ea"/>
                        </a:rPr>
                        <a:t>F:MXJ</a:t>
                      </a:r>
                      <a:endParaRPr lang="en-GB" sz="1000" b="0" i="0" u="none" strike="noStrike" dirty="0">
                        <a:solidFill>
                          <a:srgbClr val="000000"/>
                        </a:solidFill>
                        <a:effectLst/>
                        <a:latin typeface="+mn-ea"/>
                        <a:ea typeface="+mn-ea"/>
                      </a:endParaRPr>
                    </a:p>
                  </a:txBody>
                  <a:tcPr marL="36000" marR="36000" marT="18000" marB="18000" anchor="ctr"/>
                </a:tc>
                <a:extLst>
                  <a:ext uri="{0D108BD9-81ED-4DB2-BD59-A6C34878D82A}">
                    <a16:rowId xmlns:a16="http://schemas.microsoft.com/office/drawing/2014/main" val="1774002595"/>
                  </a:ext>
                </a:extLst>
              </a:tr>
              <a:tr h="190094">
                <a:tc>
                  <a:txBody>
                    <a:bodyPr/>
                    <a:lstStyle/>
                    <a:p>
                      <a:pPr algn="l" fontAlgn="ctr"/>
                      <a:r>
                        <a:rPr lang="zh-TW" altLang="en-US" sz="1000" u="none" strike="noStrike" dirty="0" smtClean="0">
                          <a:effectLst/>
                          <a:latin typeface="+mn-ea"/>
                          <a:ea typeface="+mn-ea"/>
                        </a:rPr>
                        <a:t>滙港資訊</a:t>
                      </a:r>
                      <a:endParaRPr lang="zh-TW" altLang="en-US" sz="1000" u="none" strike="noStrike" dirty="0">
                        <a:effectLst/>
                        <a:latin typeface="+mn-ea"/>
                        <a:ea typeface="+mn-ea"/>
                      </a:endParaRPr>
                    </a:p>
                  </a:txBody>
                  <a:tcPr marL="36000" marR="36000" marT="18000" marB="18000" anchor="ctr"/>
                </a:tc>
                <a:tc>
                  <a:txBody>
                    <a:bodyPr/>
                    <a:lstStyle/>
                    <a:p>
                      <a:pPr algn="ctr" fontAlgn="b"/>
                      <a:r>
                        <a:rPr lang="en-US" altLang="zh-TW" sz="1000" b="0" i="0" u="none" strike="noStrike" kern="1200" dirty="0" smtClean="0">
                          <a:solidFill>
                            <a:schemeClr val="tx1"/>
                          </a:solidFill>
                          <a:effectLst/>
                          <a:latin typeface="+mn-ea"/>
                          <a:ea typeface="+mn-ea"/>
                          <a:cs typeface="+mn-cs"/>
                        </a:rPr>
                        <a:t>-</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ctr"/>
                      <a:r>
                        <a:rPr lang="en-GB" sz="1000" u="none" strike="noStrike" dirty="0">
                          <a:effectLst/>
                          <a:latin typeface="+mn-ea"/>
                          <a:ea typeface="+mn-ea"/>
                        </a:rPr>
                        <a:t>MXJ</a:t>
                      </a:r>
                      <a:endParaRPr lang="en-GB" sz="1000" b="0" i="0" u="none" strike="noStrike" dirty="0">
                        <a:solidFill>
                          <a:srgbClr val="000000"/>
                        </a:solidFill>
                        <a:effectLst/>
                        <a:latin typeface="+mn-ea"/>
                        <a:ea typeface="+mn-ea"/>
                      </a:endParaRPr>
                    </a:p>
                  </a:txBody>
                  <a:tcPr marL="36000" marR="36000" marT="18000" marB="18000" anchor="ctr"/>
                </a:tc>
                <a:extLst>
                  <a:ext uri="{0D108BD9-81ED-4DB2-BD59-A6C34878D82A}">
                    <a16:rowId xmlns:a16="http://schemas.microsoft.com/office/drawing/2014/main" val="4234243925"/>
                  </a:ext>
                </a:extLst>
              </a:tr>
              <a:tr h="190094">
                <a:tc>
                  <a:txBody>
                    <a:bodyPr/>
                    <a:lstStyle/>
                    <a:p>
                      <a:pPr algn="l" fontAlgn="ctr"/>
                      <a:r>
                        <a:rPr lang="zh-TW" altLang="en-US" sz="1000" u="none" strike="noStrike" dirty="0" smtClean="0">
                          <a:effectLst/>
                          <a:latin typeface="+mn-ea"/>
                          <a:ea typeface="+mn-ea"/>
                        </a:rPr>
                        <a:t>聯盛亞富資訊</a:t>
                      </a:r>
                      <a:endParaRPr lang="en-GB" sz="1000" b="0" i="0" u="none" strike="noStrike" dirty="0">
                        <a:solidFill>
                          <a:srgbClr val="000000"/>
                        </a:solidFill>
                        <a:effectLst/>
                        <a:latin typeface="+mn-ea"/>
                        <a:ea typeface="+mn-ea"/>
                      </a:endParaRPr>
                    </a:p>
                  </a:txBody>
                  <a:tcPr marL="36000" marR="36000" marT="18000" marB="18000" anchor="ctr"/>
                </a:tc>
                <a:tc>
                  <a:txBody>
                    <a:bodyPr/>
                    <a:lstStyle/>
                    <a:p>
                      <a:pPr algn="ctr" fontAlgn="b"/>
                      <a:r>
                        <a:rPr lang="en-US" altLang="zh-TW" sz="1000" b="0" i="0" u="none" strike="noStrike" kern="1200" dirty="0" smtClean="0">
                          <a:solidFill>
                            <a:schemeClr val="tx1"/>
                          </a:solidFill>
                          <a:effectLst/>
                          <a:latin typeface="+mn-ea"/>
                          <a:ea typeface="+mn-ea"/>
                          <a:cs typeface="+mn-cs"/>
                        </a:rPr>
                        <a:t>-</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ctr"/>
                      <a:r>
                        <a:rPr lang="en-GB" sz="1000" u="none" strike="noStrike" dirty="0">
                          <a:effectLst/>
                          <a:latin typeface="+mn-ea"/>
                          <a:ea typeface="+mn-ea"/>
                        </a:rPr>
                        <a:t>870823</a:t>
                      </a:r>
                      <a:endParaRPr lang="en-GB" sz="1000" b="0" i="0" u="none" strike="noStrike" dirty="0">
                        <a:solidFill>
                          <a:srgbClr val="000000"/>
                        </a:solidFill>
                        <a:effectLst/>
                        <a:latin typeface="+mn-ea"/>
                        <a:ea typeface="+mn-ea"/>
                      </a:endParaRPr>
                    </a:p>
                  </a:txBody>
                  <a:tcPr marL="36000" marR="36000" marT="18000" marB="18000" anchor="ctr"/>
                </a:tc>
                <a:extLst>
                  <a:ext uri="{0D108BD9-81ED-4DB2-BD59-A6C34878D82A}">
                    <a16:rowId xmlns:a16="http://schemas.microsoft.com/office/drawing/2014/main" val="2343215314"/>
                  </a:ext>
                </a:extLst>
              </a:tr>
              <a:tr h="0">
                <a:tc>
                  <a:txBody>
                    <a:bodyPr/>
                    <a:lstStyle/>
                    <a:p>
                      <a:pPr algn="l" fontAlgn="ctr"/>
                      <a:r>
                        <a:rPr lang="en-GB" sz="1000" u="none" strike="noStrike" dirty="0" err="1">
                          <a:effectLst/>
                          <a:latin typeface="+mn-ea"/>
                          <a:ea typeface="+mn-ea"/>
                        </a:rPr>
                        <a:t>QPWeb</a:t>
                      </a:r>
                      <a:endParaRPr lang="en-GB" sz="1000" b="0" i="0" u="none" strike="noStrike" dirty="0">
                        <a:solidFill>
                          <a:srgbClr val="000000"/>
                        </a:solidFill>
                        <a:effectLst/>
                        <a:latin typeface="+mn-ea"/>
                        <a:ea typeface="+mn-ea"/>
                      </a:endParaRPr>
                    </a:p>
                  </a:txBody>
                  <a:tcPr marL="36000" marR="36000" marT="18000" marB="18000" anchor="ctr"/>
                </a:tc>
                <a:tc>
                  <a:txBody>
                    <a:bodyPr/>
                    <a:lstStyle/>
                    <a:p>
                      <a:pPr algn="ctr" fontAlgn="b"/>
                      <a:r>
                        <a:rPr lang="en-US" altLang="zh-TW" sz="1000" b="0" i="0" u="none" strike="noStrike" kern="1200" dirty="0" smtClean="0">
                          <a:solidFill>
                            <a:schemeClr val="tx1"/>
                          </a:solidFill>
                          <a:effectLst/>
                          <a:latin typeface="+mn-ea"/>
                          <a:ea typeface="+mn-ea"/>
                          <a:cs typeface="+mn-cs"/>
                        </a:rPr>
                        <a:t>-</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ctr"/>
                      <a:r>
                        <a:rPr lang="en-GB" sz="1000" u="none" strike="noStrike" dirty="0">
                          <a:effectLst/>
                          <a:latin typeface="+mn-ea"/>
                          <a:ea typeface="+mn-ea"/>
                        </a:rPr>
                        <a:t>P11203</a:t>
                      </a:r>
                      <a:endParaRPr lang="en-GB" sz="1000" b="0" i="0" u="none" strike="noStrike" dirty="0">
                        <a:solidFill>
                          <a:srgbClr val="000000"/>
                        </a:solidFill>
                        <a:effectLst/>
                        <a:latin typeface="+mn-ea"/>
                        <a:ea typeface="+mn-ea"/>
                      </a:endParaRPr>
                    </a:p>
                  </a:txBody>
                  <a:tcPr marL="36000" marR="36000" marT="18000" marB="18000" anchor="ctr"/>
                </a:tc>
                <a:extLst>
                  <a:ext uri="{0D108BD9-81ED-4DB2-BD59-A6C34878D82A}">
                    <a16:rowId xmlns:a16="http://schemas.microsoft.com/office/drawing/2014/main" val="361854214"/>
                  </a:ext>
                </a:extLst>
              </a:tr>
              <a:tr h="0">
                <a:tc>
                  <a:txBody>
                    <a:bodyPr/>
                    <a:lstStyle/>
                    <a:p>
                      <a:pPr algn="l" fontAlgn="ctr"/>
                      <a:r>
                        <a:rPr lang="en-GB" sz="1000" u="none" strike="noStrike" dirty="0">
                          <a:effectLst/>
                          <a:latin typeface="+mn-ea"/>
                          <a:ea typeface="+mn-ea"/>
                        </a:rPr>
                        <a:t>SIX </a:t>
                      </a:r>
                      <a:r>
                        <a:rPr lang="en-GB" sz="1000" u="none" strike="noStrike" dirty="0" smtClean="0">
                          <a:effectLst/>
                          <a:latin typeface="+mn-ea"/>
                          <a:ea typeface="+mn-ea"/>
                        </a:rPr>
                        <a:t>Fin </a:t>
                      </a:r>
                      <a:r>
                        <a:rPr lang="en-GB" sz="1000" u="none" strike="noStrike" dirty="0">
                          <a:effectLst/>
                          <a:latin typeface="+mn-ea"/>
                          <a:ea typeface="+mn-ea"/>
                        </a:rPr>
                        <a:t>Information</a:t>
                      </a:r>
                      <a:endParaRPr lang="en-GB" sz="1000" b="0" i="0" u="none" strike="noStrike" dirty="0">
                        <a:solidFill>
                          <a:srgbClr val="000000"/>
                        </a:solidFill>
                        <a:effectLst/>
                        <a:latin typeface="+mn-ea"/>
                        <a:ea typeface="+mn-ea"/>
                      </a:endParaRPr>
                    </a:p>
                  </a:txBody>
                  <a:tcPr marL="36000" marR="36000" marT="18000" marB="18000" anchor="ctr"/>
                </a:tc>
                <a:tc>
                  <a:txBody>
                    <a:bodyPr/>
                    <a:lstStyle/>
                    <a:p>
                      <a:pPr algn="ctr" fontAlgn="b"/>
                      <a:r>
                        <a:rPr lang="en-US" altLang="zh-TW" sz="1000" b="0" i="0" u="none" strike="noStrike" kern="1200" dirty="0" smtClean="0">
                          <a:solidFill>
                            <a:schemeClr val="tx1"/>
                          </a:solidFill>
                          <a:effectLst/>
                          <a:latin typeface="+mn-ea"/>
                          <a:ea typeface="+mn-ea"/>
                          <a:cs typeface="+mn-cs"/>
                        </a:rPr>
                        <a:t>-</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ctr"/>
                      <a:r>
                        <a:rPr lang="en-GB" sz="1000" u="none" strike="noStrike" dirty="0" err="1">
                          <a:effectLst/>
                          <a:latin typeface="+mn-ea"/>
                          <a:ea typeface="+mn-ea"/>
                        </a:rPr>
                        <a:t>MXJmy</a:t>
                      </a:r>
                      <a:endParaRPr lang="en-GB" sz="1000" b="0" i="0" u="none" strike="noStrike" dirty="0">
                        <a:solidFill>
                          <a:srgbClr val="000000"/>
                        </a:solidFill>
                        <a:effectLst/>
                        <a:latin typeface="+mn-ea"/>
                        <a:ea typeface="+mn-ea"/>
                      </a:endParaRPr>
                    </a:p>
                  </a:txBody>
                  <a:tcPr marL="36000" marR="36000" marT="18000" marB="18000" anchor="ctr"/>
                </a:tc>
                <a:extLst>
                  <a:ext uri="{0D108BD9-81ED-4DB2-BD59-A6C34878D82A}">
                    <a16:rowId xmlns:a16="http://schemas.microsoft.com/office/drawing/2014/main" val="10007"/>
                  </a:ext>
                </a:extLst>
              </a:tr>
              <a:tr h="0">
                <a:tc>
                  <a:txBody>
                    <a:bodyPr/>
                    <a:lstStyle/>
                    <a:p>
                      <a:pPr algn="l" fontAlgn="ctr"/>
                      <a:r>
                        <a:rPr lang="zh-TW" altLang="en-US" sz="1000" u="none" strike="noStrike" dirty="0" smtClean="0">
                          <a:effectLst/>
                          <a:latin typeface="+mn-ea"/>
                          <a:ea typeface="+mn-ea"/>
                        </a:rPr>
                        <a:t>路透社</a:t>
                      </a:r>
                      <a:endParaRPr lang="en-GB" sz="1000" b="0" i="0" u="none" strike="noStrike" dirty="0">
                        <a:solidFill>
                          <a:srgbClr val="000000"/>
                        </a:solidFill>
                        <a:effectLst/>
                        <a:latin typeface="+mn-ea"/>
                        <a:ea typeface="+mn-ea"/>
                      </a:endParaRPr>
                    </a:p>
                  </a:txBody>
                  <a:tcPr marL="36000" marR="36000" marT="18000" marB="18000" anchor="ctr"/>
                </a:tc>
                <a:tc>
                  <a:txBody>
                    <a:bodyPr/>
                    <a:lstStyle/>
                    <a:p>
                      <a:pPr algn="ctr" fontAlgn="b"/>
                      <a:r>
                        <a:rPr lang="en-US" sz="1000" u="none" strike="noStrike" dirty="0" smtClean="0">
                          <a:effectLst/>
                          <a:latin typeface="+mn-ea"/>
                          <a:ea typeface="+mn-ea"/>
                        </a:rPr>
                        <a:t>.MIAX00000NUS</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ctr"/>
                      <a:r>
                        <a:rPr lang="en-GB" sz="1000" u="none" strike="noStrike" dirty="0">
                          <a:effectLst/>
                          <a:latin typeface="+mn-ea"/>
                          <a:ea typeface="+mn-ea"/>
                        </a:rPr>
                        <a:t>0#HMXJ:</a:t>
                      </a:r>
                      <a:endParaRPr lang="en-GB" sz="1000" b="0" i="0" u="none" strike="noStrike" dirty="0">
                        <a:solidFill>
                          <a:srgbClr val="000000"/>
                        </a:solidFill>
                        <a:effectLst/>
                        <a:latin typeface="+mn-ea"/>
                        <a:ea typeface="+mn-ea"/>
                      </a:endParaRPr>
                    </a:p>
                  </a:txBody>
                  <a:tcPr marL="36000" marR="36000" marT="18000" marB="18000" anchor="ctr"/>
                </a:tc>
                <a:extLst>
                  <a:ext uri="{0D108BD9-81ED-4DB2-BD59-A6C34878D82A}">
                    <a16:rowId xmlns:a16="http://schemas.microsoft.com/office/drawing/2014/main" val="10008"/>
                  </a:ext>
                </a:extLst>
              </a:tr>
              <a:tr h="0">
                <a:tc>
                  <a:txBody>
                    <a:bodyPr/>
                    <a:lstStyle/>
                    <a:p>
                      <a:pPr algn="l" fontAlgn="ctr"/>
                      <a:r>
                        <a:rPr lang="zh-TW" altLang="en-US" sz="1000" u="none" strike="noStrike" dirty="0" smtClean="0">
                          <a:effectLst/>
                          <a:latin typeface="+mn-ea"/>
                          <a:ea typeface="+mn-ea"/>
                        </a:rPr>
                        <a:t>電資訊</a:t>
                      </a:r>
                      <a:endParaRPr lang="en-GB" sz="1000" b="0" i="0" u="none" strike="noStrike" dirty="0">
                        <a:solidFill>
                          <a:srgbClr val="000000"/>
                        </a:solidFill>
                        <a:effectLst/>
                        <a:latin typeface="+mn-ea"/>
                        <a:ea typeface="+mn-ea"/>
                      </a:endParaRPr>
                    </a:p>
                  </a:txBody>
                  <a:tcPr marL="36000" marR="36000" marT="18000" marB="18000" anchor="ctr"/>
                </a:tc>
                <a:tc>
                  <a:txBody>
                    <a:bodyPr/>
                    <a:lstStyle/>
                    <a:p>
                      <a:pPr algn="ctr" fontAlgn="b"/>
                      <a:r>
                        <a:rPr lang="en-US" altLang="zh-TW" sz="1000" b="0" i="0" u="none" strike="noStrike" kern="1200" dirty="0" smtClean="0">
                          <a:solidFill>
                            <a:schemeClr val="tx1"/>
                          </a:solidFill>
                          <a:effectLst/>
                          <a:latin typeface="+mn-ea"/>
                          <a:ea typeface="+mn-ea"/>
                          <a:cs typeface="+mn-cs"/>
                        </a:rPr>
                        <a:t>-</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ctr"/>
                      <a:r>
                        <a:rPr lang="en-GB" sz="1000" u="none" strike="noStrike" dirty="0">
                          <a:effectLst/>
                          <a:latin typeface="+mn-ea"/>
                          <a:ea typeface="+mn-ea"/>
                        </a:rPr>
                        <a:t>MXJ/&lt;</a:t>
                      </a:r>
                      <a:r>
                        <a:rPr lang="en-GB" sz="1000" u="none" strike="noStrike" dirty="0" err="1">
                          <a:effectLst/>
                          <a:latin typeface="+mn-ea"/>
                          <a:ea typeface="+mn-ea"/>
                        </a:rPr>
                        <a:t>yy</a:t>
                      </a:r>
                      <a:r>
                        <a:rPr lang="en-GB" sz="1000" u="none" strike="noStrike" dirty="0">
                          <a:effectLst/>
                          <a:latin typeface="+mn-ea"/>
                          <a:ea typeface="+mn-ea"/>
                        </a:rPr>
                        <a:t>&gt;&lt;m&gt;.HF</a:t>
                      </a:r>
                      <a:endParaRPr lang="en-GB" sz="1000" b="0" i="0" u="none" strike="noStrike" dirty="0">
                        <a:solidFill>
                          <a:srgbClr val="000000"/>
                        </a:solidFill>
                        <a:effectLst/>
                        <a:latin typeface="+mn-ea"/>
                        <a:ea typeface="+mn-ea"/>
                      </a:endParaRPr>
                    </a:p>
                  </a:txBody>
                  <a:tcPr marL="36000" marR="36000" marT="18000" marB="18000" anchor="ctr"/>
                </a:tc>
                <a:extLst>
                  <a:ext uri="{0D108BD9-81ED-4DB2-BD59-A6C34878D82A}">
                    <a16:rowId xmlns:a16="http://schemas.microsoft.com/office/drawing/2014/main" val="10009"/>
                  </a:ext>
                </a:extLst>
              </a:tr>
              <a:tr h="190094">
                <a:tc>
                  <a:txBody>
                    <a:bodyPr/>
                    <a:lstStyle/>
                    <a:p>
                      <a:pPr algn="l" fontAlgn="ctr"/>
                      <a:r>
                        <a:rPr lang="zh-TW" altLang="en-US" sz="1000" u="none" strike="noStrike" dirty="0" smtClean="0">
                          <a:effectLst/>
                          <a:latin typeface="+mn-ea"/>
                          <a:ea typeface="+mn-ea"/>
                        </a:rPr>
                        <a:t>捷利資訊</a:t>
                      </a:r>
                      <a:endParaRPr lang="en-GB" sz="1000" b="0" i="0" u="none" strike="noStrike" dirty="0">
                        <a:solidFill>
                          <a:srgbClr val="000000"/>
                        </a:solidFill>
                        <a:effectLst/>
                        <a:latin typeface="+mn-ea"/>
                        <a:ea typeface="+mn-ea"/>
                      </a:endParaRPr>
                    </a:p>
                  </a:txBody>
                  <a:tcPr marL="36000" marR="36000" marT="18000" marB="18000" anchor="ctr"/>
                </a:tc>
                <a:tc>
                  <a:txBody>
                    <a:bodyPr/>
                    <a:lstStyle/>
                    <a:p>
                      <a:pPr algn="ctr" fontAlgn="b"/>
                      <a:r>
                        <a:rPr lang="en-US" altLang="zh-TW" sz="1000" b="0" i="0" u="none" strike="noStrike" kern="1200" dirty="0" smtClean="0">
                          <a:solidFill>
                            <a:schemeClr val="tx1"/>
                          </a:solidFill>
                          <a:effectLst/>
                          <a:latin typeface="+mn-ea"/>
                          <a:ea typeface="+mn-ea"/>
                          <a:cs typeface="+mn-cs"/>
                        </a:rPr>
                        <a:t>-</a:t>
                      </a:r>
                      <a:endParaRPr lang="en-US" sz="1000" b="0" i="0" u="none" strike="noStrike" dirty="0">
                        <a:solidFill>
                          <a:schemeClr val="tx1"/>
                        </a:solidFill>
                        <a:effectLst/>
                        <a:latin typeface="+mn-ea"/>
                        <a:ea typeface="+mn-ea"/>
                      </a:endParaRPr>
                    </a:p>
                  </a:txBody>
                  <a:tcPr marL="36000" marR="36000" marT="18000" marB="18000" anchor="ctr"/>
                </a:tc>
                <a:tc>
                  <a:txBody>
                    <a:bodyPr/>
                    <a:lstStyle/>
                    <a:p>
                      <a:pPr algn="ctr" fontAlgn="ctr"/>
                      <a:r>
                        <a:rPr lang="en-GB" sz="1000" u="none" strike="noStrike" dirty="0">
                          <a:effectLst/>
                          <a:latin typeface="+mn-ea"/>
                          <a:ea typeface="+mn-ea"/>
                        </a:rPr>
                        <a:t>MXJFC, </a:t>
                      </a:r>
                      <a:r>
                        <a:rPr lang="en-GB" sz="1000" u="none" strike="noStrike" dirty="0" err="1">
                          <a:effectLst/>
                          <a:latin typeface="+mn-ea"/>
                          <a:ea typeface="+mn-ea"/>
                        </a:rPr>
                        <a:t>MXJmyy</a:t>
                      </a:r>
                      <a:r>
                        <a:rPr lang="en-GB" sz="1000" u="none" strike="noStrike" dirty="0">
                          <a:effectLst/>
                          <a:latin typeface="+mn-ea"/>
                          <a:ea typeface="+mn-ea"/>
                        </a:rPr>
                        <a:t> </a:t>
                      </a:r>
                      <a:endParaRPr lang="en-GB" sz="1000" b="0" i="0" u="none" strike="noStrike" dirty="0">
                        <a:solidFill>
                          <a:srgbClr val="000000"/>
                        </a:solidFill>
                        <a:effectLst/>
                        <a:latin typeface="+mn-ea"/>
                        <a:ea typeface="+mn-ea"/>
                      </a:endParaRPr>
                    </a:p>
                  </a:txBody>
                  <a:tcPr marL="36000" marR="36000" marT="18000" marB="18000"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73299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263709613"/>
              </p:ext>
            </p:extLst>
          </p:nvPr>
        </p:nvGraphicFramePr>
        <p:xfrm>
          <a:off x="778119" y="1250663"/>
          <a:ext cx="7882303" cy="2691609"/>
        </p:xfrm>
        <a:graphic>
          <a:graphicData uri="http://schemas.openxmlformats.org/drawingml/2006/table">
            <a:tbl>
              <a:tblPr firstRow="1" bandRow="1">
                <a:tableStyleId>{5C22544A-7EE6-4342-B048-85BDC9FD1C3A}</a:tableStyleId>
              </a:tblPr>
              <a:tblGrid>
                <a:gridCol w="1571508">
                  <a:extLst>
                    <a:ext uri="{9D8B030D-6E8A-4147-A177-3AD203B41FA5}">
                      <a16:colId xmlns:a16="http://schemas.microsoft.com/office/drawing/2014/main" val="20000"/>
                    </a:ext>
                  </a:extLst>
                </a:gridCol>
                <a:gridCol w="981956">
                  <a:extLst>
                    <a:ext uri="{9D8B030D-6E8A-4147-A177-3AD203B41FA5}">
                      <a16:colId xmlns:a16="http://schemas.microsoft.com/office/drawing/2014/main" val="20001"/>
                    </a:ext>
                  </a:extLst>
                </a:gridCol>
                <a:gridCol w="1148159">
                  <a:extLst>
                    <a:ext uri="{9D8B030D-6E8A-4147-A177-3AD203B41FA5}">
                      <a16:colId xmlns:a16="http://schemas.microsoft.com/office/drawing/2014/main" val="20002"/>
                    </a:ext>
                  </a:extLst>
                </a:gridCol>
                <a:gridCol w="983377">
                  <a:extLst>
                    <a:ext uri="{9D8B030D-6E8A-4147-A177-3AD203B41FA5}">
                      <a16:colId xmlns:a16="http://schemas.microsoft.com/office/drawing/2014/main" val="20003"/>
                    </a:ext>
                  </a:extLst>
                </a:gridCol>
                <a:gridCol w="1170980">
                  <a:extLst>
                    <a:ext uri="{9D8B030D-6E8A-4147-A177-3AD203B41FA5}">
                      <a16:colId xmlns:a16="http://schemas.microsoft.com/office/drawing/2014/main" val="20004"/>
                    </a:ext>
                  </a:extLst>
                </a:gridCol>
                <a:gridCol w="960556">
                  <a:extLst>
                    <a:ext uri="{9D8B030D-6E8A-4147-A177-3AD203B41FA5}">
                      <a16:colId xmlns:a16="http://schemas.microsoft.com/office/drawing/2014/main" val="20005"/>
                    </a:ext>
                  </a:extLst>
                </a:gridCol>
                <a:gridCol w="1065767">
                  <a:extLst>
                    <a:ext uri="{9D8B030D-6E8A-4147-A177-3AD203B41FA5}">
                      <a16:colId xmlns:a16="http://schemas.microsoft.com/office/drawing/2014/main" val="20006"/>
                    </a:ext>
                  </a:extLst>
                </a:gridCol>
              </a:tblGrid>
              <a:tr h="312737">
                <a:tc>
                  <a:txBody>
                    <a:bodyPr/>
                    <a:lstStyle/>
                    <a:p>
                      <a:r>
                        <a:rPr lang="zh-TW" altLang="en-US" sz="900" b="1" dirty="0" smtClean="0"/>
                        <a:t>資訊供應商</a:t>
                      </a:r>
                      <a:endParaRPr lang="en-US" sz="900" b="1" dirty="0"/>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內銀指數</a:t>
                      </a:r>
                      <a:endParaRPr lang="en-US" sz="900" dirty="0">
                        <a:solidFill>
                          <a:schemeClr val="bg1"/>
                        </a:solidFill>
                        <a:effectLst/>
                        <a:latin typeface="微軟正黑體" panose="020B0604030504040204" pitchFamily="34" charset="-120"/>
                        <a:ea typeface="微軟正黑體" panose="020B0604030504040204" pitchFamily="34" charset="-120"/>
                      </a:endParaRPr>
                    </a:p>
                  </a:txBody>
                  <a:tcPr marL="83077" marR="83077" marT="28800" marB="2880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marL="0" marR="0" indent="0" algn="ctr" defTabSz="457122" rtl="0" eaLnBrk="1" fontAlgn="t" latinLnBrk="0" hangingPunct="1">
                        <a:lnSpc>
                          <a:spcPct val="100000"/>
                        </a:lnSpc>
                        <a:spcBef>
                          <a:spcPts val="0"/>
                        </a:spcBef>
                        <a:spcAft>
                          <a:spcPts val="0"/>
                        </a:spcAft>
                        <a:buClrTx/>
                        <a:buSzTx/>
                        <a:buFontTx/>
                        <a:buNone/>
                        <a:tabLst/>
                        <a:defRPr/>
                      </a:pPr>
                      <a:r>
                        <a:rPr lang="zh-CN" altLang="en-US" sz="900" dirty="0" smtClean="0">
                          <a:latin typeface="微軟正黑體" panose="020B0604030504040204" pitchFamily="34" charset="-120"/>
                          <a:ea typeface="微軟正黑體" panose="020B0604030504040204" pitchFamily="34" charset="-120"/>
                        </a:rPr>
                        <a:t>內銀指數</a:t>
                      </a:r>
                      <a:r>
                        <a:rPr lang="zh-TW" altLang="en-US" sz="900" dirty="0" smtClean="0">
                          <a:latin typeface="微軟正黑體" panose="020B0604030504040204" pitchFamily="34" charset="-120"/>
                          <a:ea typeface="微軟正黑體" panose="020B0604030504040204" pitchFamily="34" charset="-120"/>
                        </a:rPr>
                        <a:t>期貨</a:t>
                      </a:r>
                      <a:endParaRPr lang="en-US" sz="900" dirty="0" smtClean="0">
                        <a:solidFill>
                          <a:schemeClr val="bg1"/>
                        </a:solidFill>
                        <a:effectLst/>
                        <a:latin typeface="微軟正黑體" panose="020B0604030504040204" pitchFamily="34" charset="-120"/>
                        <a:ea typeface="微軟正黑體" panose="020B0604030504040204" pitchFamily="34" charset="-120"/>
                      </a:endParaRPr>
                    </a:p>
                  </a:txBody>
                  <a:tcPr marL="83077" marR="83077" marT="28800" marB="2880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內房指數</a:t>
                      </a:r>
                      <a:endParaRPr lang="en-US" sz="900" b="1" i="0" kern="1200" dirty="0">
                        <a:solidFill>
                          <a:schemeClr val="lt1"/>
                        </a:solidFill>
                        <a:effectLst/>
                        <a:latin typeface="微軟正黑體" panose="020B0604030504040204" pitchFamily="34" charset="-120"/>
                        <a:ea typeface="微軟正黑體" panose="020B0604030504040204" pitchFamily="34" charset="-120"/>
                        <a:cs typeface="+mn-cs"/>
                      </a:endParaRPr>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內房指數期貨</a:t>
                      </a:r>
                      <a:endParaRPr lang="en-US" sz="900" b="1" i="0" kern="1200" dirty="0">
                        <a:solidFill>
                          <a:schemeClr val="lt1"/>
                        </a:solidFill>
                        <a:effectLst/>
                        <a:latin typeface="微軟正黑體" panose="020B0604030504040204" pitchFamily="34" charset="-120"/>
                        <a:ea typeface="微軟正黑體" panose="020B0604030504040204" pitchFamily="34" charset="-120"/>
                        <a:cs typeface="+mn-cs"/>
                      </a:endParaRPr>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內油指數</a:t>
                      </a:r>
                      <a:endParaRPr lang="en-US" sz="900" b="1" i="0" kern="1200" dirty="0">
                        <a:solidFill>
                          <a:schemeClr val="lt1"/>
                        </a:solidFill>
                        <a:effectLst/>
                        <a:latin typeface="微軟正黑體" panose="020B0604030504040204" pitchFamily="34" charset="-120"/>
                        <a:ea typeface="微軟正黑體" panose="020B0604030504040204" pitchFamily="34" charset="-120"/>
                        <a:cs typeface="+mn-cs"/>
                      </a:endParaRPr>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內油指數期貨</a:t>
                      </a:r>
                      <a:endParaRPr lang="en-US" sz="900" b="1" i="0" kern="1200" dirty="0">
                        <a:solidFill>
                          <a:schemeClr val="lt1"/>
                        </a:solidFill>
                        <a:effectLst/>
                        <a:latin typeface="微軟正黑體" panose="020B0604030504040204" pitchFamily="34" charset="-120"/>
                        <a:ea typeface="微軟正黑體" panose="020B0604030504040204" pitchFamily="34" charset="-120"/>
                        <a:cs typeface="+mn-cs"/>
                      </a:endParaRPr>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extLst>
                  <a:ext uri="{0D108BD9-81ED-4DB2-BD59-A6C34878D82A}">
                    <a16:rowId xmlns:a16="http://schemas.microsoft.com/office/drawing/2014/main" val="10000"/>
                  </a:ext>
                </a:extLst>
              </a:tr>
              <a:tr h="214500">
                <a:tc>
                  <a:txBody>
                    <a:bodyPr/>
                    <a:lstStyle/>
                    <a:p>
                      <a:pPr algn="l" fontAlgn="ctr"/>
                      <a:r>
                        <a:rPr lang="zh-TW" altLang="en-US" sz="1000" b="0" i="0" u="none" strike="noStrike" dirty="0" smtClean="0">
                          <a:solidFill>
                            <a:schemeClr val="tx1"/>
                          </a:solidFill>
                          <a:effectLst/>
                          <a:latin typeface="+mn-lt"/>
                        </a:rPr>
                        <a:t> </a:t>
                      </a:r>
                      <a:r>
                        <a:rPr lang="en-US" sz="1000" b="0" i="0" u="none" strike="noStrike" dirty="0" smtClean="0">
                          <a:solidFill>
                            <a:schemeClr val="tx1"/>
                          </a:solidFill>
                          <a:effectLst/>
                          <a:latin typeface="+mn-lt"/>
                        </a:rPr>
                        <a:t>AASTOCKS</a:t>
                      </a:r>
                      <a:endParaRPr lang="en-US" sz="1000" b="0" i="0" u="none" strike="noStrike" dirty="0">
                        <a:solidFill>
                          <a:schemeClr val="tx1"/>
                        </a:solidFill>
                        <a:effectLst/>
                        <a:latin typeface="+mn-lt"/>
                      </a:endParaRPr>
                    </a:p>
                  </a:txBody>
                  <a:tcPr marL="8792" marR="8792"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000" b="0" i="0" u="none" strike="noStrike">
                        <a:solidFill>
                          <a:schemeClr val="tx1"/>
                        </a:solidFill>
                        <a:effectLst/>
                        <a:latin typeface="+mn-lt"/>
                      </a:endParaRPr>
                    </a:p>
                  </a:txBody>
                  <a:tcPr marL="8792" marR="8792" marT="9525" marB="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sz="1000" b="0" i="0" u="none" strike="noStrike">
                          <a:solidFill>
                            <a:schemeClr val="tx1"/>
                          </a:solidFill>
                          <a:effectLst/>
                          <a:latin typeface="+mn-lt"/>
                        </a:rPr>
                        <a:t>221420</a:t>
                      </a:r>
                    </a:p>
                  </a:txBody>
                  <a:tcPr marL="8792" marR="8792"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000" b="0" i="0" u="none" strike="noStrike" kern="1200" dirty="0">
                        <a:solidFill>
                          <a:schemeClr val="tx1"/>
                        </a:solidFill>
                        <a:effectLst/>
                        <a:latin typeface="+mn-lt"/>
                        <a:ea typeface="+mn-ea"/>
                        <a:cs typeface="+mn-cs"/>
                      </a:endParaRPr>
                    </a:p>
                  </a:txBody>
                  <a:tcPr marL="8792" marR="8792" marT="9525" marB="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sz="1000" b="0" i="0" u="none" strike="noStrike" kern="1200">
                          <a:solidFill>
                            <a:schemeClr val="tx1"/>
                          </a:solidFill>
                          <a:effectLst/>
                          <a:latin typeface="+mn-lt"/>
                          <a:ea typeface="+mn-ea"/>
                          <a:cs typeface="+mn-cs"/>
                        </a:rPr>
                        <a:t>221425</a:t>
                      </a:r>
                    </a:p>
                  </a:txBody>
                  <a:tcPr marL="8792" marR="8792"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000" b="0" i="0" u="none" strike="noStrike" kern="1200">
                        <a:solidFill>
                          <a:schemeClr val="tx1"/>
                        </a:solidFill>
                        <a:effectLst/>
                        <a:latin typeface="+mn-lt"/>
                        <a:ea typeface="+mn-ea"/>
                        <a:cs typeface="+mn-cs"/>
                      </a:endParaRPr>
                    </a:p>
                  </a:txBody>
                  <a:tcPr marL="8792" marR="8792" marT="9525" marB="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sz="1000" b="0" i="0" u="none" strike="noStrike" kern="1200" dirty="0">
                          <a:solidFill>
                            <a:schemeClr val="tx1"/>
                          </a:solidFill>
                          <a:effectLst/>
                          <a:latin typeface="+mn-lt"/>
                          <a:ea typeface="+mn-ea"/>
                          <a:cs typeface="+mn-cs"/>
                        </a:rPr>
                        <a:t>221415</a:t>
                      </a:r>
                    </a:p>
                  </a:txBody>
                  <a:tcPr marL="8792" marR="8792"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314644">
                <a:tc>
                  <a:txBody>
                    <a:bodyPr/>
                    <a:lstStyle/>
                    <a:p>
                      <a:pPr algn="l" fontAlgn="ctr"/>
                      <a:r>
                        <a:rPr lang="zh-TW" altLang="en-US" sz="1000" b="0" i="0" u="none" strike="noStrike" dirty="0" smtClean="0">
                          <a:solidFill>
                            <a:schemeClr val="tx1"/>
                          </a:solidFill>
                          <a:effectLst/>
                          <a:latin typeface="+mn-lt"/>
                        </a:rPr>
                        <a:t> </a:t>
                      </a:r>
                      <a:r>
                        <a:rPr lang="en-US" sz="1000" b="0" i="0" u="none" strike="noStrike" dirty="0" err="1" smtClean="0">
                          <a:solidFill>
                            <a:schemeClr val="tx1"/>
                          </a:solidFill>
                          <a:effectLst/>
                          <a:latin typeface="+mn-lt"/>
                        </a:rPr>
                        <a:t>Activ</a:t>
                      </a:r>
                      <a:r>
                        <a:rPr lang="en-US" sz="1000" b="0" i="0" u="none" strike="noStrike" dirty="0" smtClean="0">
                          <a:solidFill>
                            <a:schemeClr val="tx1"/>
                          </a:solidFill>
                          <a:effectLst/>
                          <a:latin typeface="+mn-lt"/>
                        </a:rPr>
                        <a:t> </a:t>
                      </a:r>
                      <a:r>
                        <a:rPr lang="en-US" sz="1000" b="0" i="0" u="none" strike="noStrike" dirty="0">
                          <a:solidFill>
                            <a:schemeClr val="tx1"/>
                          </a:solidFill>
                          <a:effectLst/>
                          <a:latin typeface="+mn-lt"/>
                        </a:rPr>
                        <a:t>Financial</a:t>
                      </a:r>
                    </a:p>
                  </a:txBody>
                  <a:tcPr marL="8792" marR="8792" marT="19050" marB="19050" anchor="ctr">
                    <a:lnT w="12700" cap="flat" cmpd="sng" algn="ctr">
                      <a:noFill/>
                      <a:prstDash val="solid"/>
                      <a:round/>
                      <a:headEnd type="none" w="med" len="med"/>
                      <a:tailEnd type="none" w="med" len="med"/>
                    </a:lnT>
                  </a:tcPr>
                </a:tc>
                <a:tc>
                  <a:txBody>
                    <a:bodyPr/>
                    <a:lstStyle/>
                    <a:p>
                      <a:pPr algn="ctr" fontAlgn="b"/>
                      <a:r>
                        <a:rPr lang="en-US" sz="1000" b="0" i="0" u="none" strike="noStrike" dirty="0">
                          <a:solidFill>
                            <a:schemeClr val="tx1"/>
                          </a:solidFill>
                          <a:effectLst/>
                          <a:latin typeface="+mn-lt"/>
                        </a:rPr>
                        <a:t>=0200700.HK</a:t>
                      </a:r>
                    </a:p>
                  </a:txBody>
                  <a:tcPr marL="8792" marR="8792" marT="9525" marB="0" anchor="ctr">
                    <a:lnT w="12700" cap="flat" cmpd="sng" algn="ctr">
                      <a:noFill/>
                      <a:prstDash val="solid"/>
                      <a:round/>
                      <a:headEnd type="none" w="med" len="med"/>
                      <a:tailEnd type="none" w="med" len="med"/>
                    </a:lnT>
                  </a:tcPr>
                </a:tc>
                <a:tc>
                  <a:txBody>
                    <a:bodyPr/>
                    <a:lstStyle/>
                    <a:p>
                      <a:pPr algn="ctr" fontAlgn="ctr"/>
                      <a:r>
                        <a:rPr lang="en-US" sz="1000" b="0" i="0" u="none" strike="noStrike" dirty="0">
                          <a:solidFill>
                            <a:schemeClr val="tx1"/>
                          </a:solidFill>
                          <a:effectLst/>
                          <a:latin typeface="+mn-lt"/>
                        </a:rPr>
                        <a:t>MBI/16K.HF</a:t>
                      </a:r>
                    </a:p>
                  </a:txBody>
                  <a:tcPr marL="8792" marR="8792" marT="19050" marB="19050" anchor="ctr">
                    <a:lnT w="12700" cap="flat" cmpd="sng" algn="ctr">
                      <a:noFill/>
                      <a:prstDash val="solid"/>
                      <a:round/>
                      <a:headEnd type="none" w="med" len="med"/>
                      <a:tailEnd type="none" w="med" len="med"/>
                    </a:lnT>
                  </a:tcPr>
                </a:tc>
                <a:tc>
                  <a:txBody>
                    <a:bodyPr/>
                    <a:lstStyle/>
                    <a:p>
                      <a:pPr algn="ctr" fontAlgn="b"/>
                      <a:r>
                        <a:rPr lang="en-US" sz="1000" b="0" i="0" u="none" strike="noStrike" kern="1200">
                          <a:solidFill>
                            <a:schemeClr val="tx1"/>
                          </a:solidFill>
                          <a:effectLst/>
                          <a:latin typeface="+mn-lt"/>
                          <a:ea typeface="+mn-ea"/>
                          <a:cs typeface="+mn-cs"/>
                        </a:rPr>
                        <a:t>=0200800.HK</a:t>
                      </a:r>
                    </a:p>
                  </a:txBody>
                  <a:tcPr marL="8792" marR="8792" marT="9525" marB="0" anchor="ctr">
                    <a:lnT w="12700" cap="flat" cmpd="sng" algn="ctr">
                      <a:noFill/>
                      <a:prstDash val="solid"/>
                      <a:round/>
                      <a:headEnd type="none" w="med" len="med"/>
                      <a:tailEnd type="none" w="med" len="med"/>
                    </a:lnT>
                  </a:tcPr>
                </a:tc>
                <a:tc>
                  <a:txBody>
                    <a:bodyPr/>
                    <a:lstStyle/>
                    <a:p>
                      <a:pPr algn="ctr" fontAlgn="ctr"/>
                      <a:r>
                        <a:rPr lang="en-US" sz="1000" b="0" i="0" u="none" strike="noStrike" kern="1200" dirty="0">
                          <a:solidFill>
                            <a:schemeClr val="tx1"/>
                          </a:solidFill>
                          <a:effectLst/>
                          <a:latin typeface="+mn-lt"/>
                          <a:ea typeface="+mn-ea"/>
                          <a:cs typeface="+mn-cs"/>
                        </a:rPr>
                        <a:t>MPI/16K.HF</a:t>
                      </a:r>
                    </a:p>
                  </a:txBody>
                  <a:tcPr marL="8792" marR="8792" marT="19050" marB="19050" anchor="ctr">
                    <a:lnT w="12700" cap="flat" cmpd="sng" algn="ctr">
                      <a:noFill/>
                      <a:prstDash val="solid"/>
                      <a:round/>
                      <a:headEnd type="none" w="med" len="med"/>
                      <a:tailEnd type="none" w="med" len="med"/>
                    </a:lnT>
                  </a:tcPr>
                </a:tc>
                <a:tc>
                  <a:txBody>
                    <a:bodyPr/>
                    <a:lstStyle/>
                    <a:p>
                      <a:pPr algn="ctr" fontAlgn="b"/>
                      <a:r>
                        <a:rPr lang="en-US" sz="1000" b="0" i="0" u="none" strike="noStrike" kern="1200">
                          <a:solidFill>
                            <a:schemeClr val="tx1"/>
                          </a:solidFill>
                          <a:effectLst/>
                          <a:latin typeface="+mn-lt"/>
                          <a:ea typeface="+mn-ea"/>
                          <a:cs typeface="+mn-cs"/>
                        </a:rPr>
                        <a:t>=0201000.HK</a:t>
                      </a:r>
                    </a:p>
                  </a:txBody>
                  <a:tcPr marL="8792" marR="8792" marT="9525" marB="0" anchor="ctr">
                    <a:lnT w="12700" cap="flat" cmpd="sng" algn="ctr">
                      <a:noFill/>
                      <a:prstDash val="solid"/>
                      <a:round/>
                      <a:headEnd type="none" w="med" len="med"/>
                      <a:tailEnd type="none" w="med" len="med"/>
                    </a:lnT>
                  </a:tcPr>
                </a:tc>
                <a:tc>
                  <a:txBody>
                    <a:bodyPr/>
                    <a:lstStyle/>
                    <a:p>
                      <a:pPr algn="ctr" fontAlgn="ctr"/>
                      <a:r>
                        <a:rPr lang="en-US" sz="1000" b="0" i="0" u="none" strike="noStrike" kern="1200">
                          <a:solidFill>
                            <a:schemeClr val="tx1"/>
                          </a:solidFill>
                          <a:effectLst/>
                          <a:latin typeface="+mn-lt"/>
                          <a:ea typeface="+mn-ea"/>
                          <a:cs typeface="+mn-cs"/>
                        </a:rPr>
                        <a:t>MOI/16K.HF</a:t>
                      </a:r>
                    </a:p>
                  </a:txBody>
                  <a:tcPr marL="8792" marR="8792" marT="19050" marB="19050" anchor="ctr">
                    <a:lnT w="12700" cap="flat" cmpd="sng" algn="ctr">
                      <a:noFill/>
                      <a:prstDash val="solid"/>
                      <a:round/>
                      <a:headEnd type="none" w="med" len="med"/>
                      <a:tailEnd type="none" w="med" len="med"/>
                    </a:lnT>
                  </a:tcPr>
                </a:tc>
                <a:extLst>
                  <a:ext uri="{0D108BD9-81ED-4DB2-BD59-A6C34878D82A}">
                    <a16:rowId xmlns:a16="http://schemas.microsoft.com/office/drawing/2014/main" val="10002"/>
                  </a:ext>
                </a:extLst>
              </a:tr>
              <a:tr h="233851">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 亞富資訊科技</a:t>
                      </a:r>
                      <a:endParaRPr lang="en-US" sz="1000" dirty="0">
                        <a:effectLst/>
                        <a:latin typeface="微軟正黑體" panose="020B0604030504040204" pitchFamily="34" charset="-120"/>
                        <a:ea typeface="微軟正黑體" panose="020B0604030504040204" pitchFamily="34" charset="-120"/>
                      </a:endParaRPr>
                    </a:p>
                  </a:txBody>
                  <a:tcPr marL="8792" marR="8792" marT="19050" marB="19050" anchor="ctr"/>
                </a:tc>
                <a:tc>
                  <a:txBody>
                    <a:bodyPr/>
                    <a:lstStyle/>
                    <a:p>
                      <a:pPr algn="ctr" fontAlgn="b"/>
                      <a:r>
                        <a:rPr lang="en-US" sz="1000" b="0" i="0" u="none" strike="noStrike">
                          <a:solidFill>
                            <a:schemeClr val="tx1"/>
                          </a:solidFill>
                          <a:effectLst/>
                          <a:latin typeface="+mn-lt"/>
                        </a:rPr>
                        <a:t>837451</a:t>
                      </a:r>
                    </a:p>
                  </a:txBody>
                  <a:tcPr marL="8792" marR="8792" marT="9525" marB="0" anchor="ctr"/>
                </a:tc>
                <a:tc>
                  <a:txBody>
                    <a:bodyPr/>
                    <a:lstStyle/>
                    <a:p>
                      <a:pPr algn="ctr" fontAlgn="ctr"/>
                      <a:r>
                        <a:rPr lang="en-US" sz="1000" b="0" i="0" u="none" strike="noStrike" dirty="0">
                          <a:solidFill>
                            <a:schemeClr val="tx1"/>
                          </a:solidFill>
                          <a:effectLst/>
                          <a:latin typeface="+mn-lt"/>
                        </a:rPr>
                        <a:t>870809</a:t>
                      </a:r>
                    </a:p>
                  </a:txBody>
                  <a:tcPr marL="8792" marR="8792" marT="19050" marB="19050" anchor="ctr"/>
                </a:tc>
                <a:tc>
                  <a:txBody>
                    <a:bodyPr/>
                    <a:lstStyle/>
                    <a:p>
                      <a:pPr algn="ctr" fontAlgn="b"/>
                      <a:r>
                        <a:rPr lang="en-US" sz="1000" b="0" i="0" u="none" strike="noStrike" kern="1200">
                          <a:solidFill>
                            <a:schemeClr val="tx1"/>
                          </a:solidFill>
                          <a:effectLst/>
                          <a:latin typeface="+mn-lt"/>
                          <a:ea typeface="+mn-ea"/>
                          <a:cs typeface="+mn-cs"/>
                        </a:rPr>
                        <a:t>837451</a:t>
                      </a:r>
                    </a:p>
                  </a:txBody>
                  <a:tcPr marL="8792" marR="8792" marT="9525" marB="0" anchor="ctr"/>
                </a:tc>
                <a:tc>
                  <a:txBody>
                    <a:bodyPr/>
                    <a:lstStyle/>
                    <a:p>
                      <a:pPr algn="ctr" fontAlgn="ctr"/>
                      <a:r>
                        <a:rPr lang="en-US" sz="1000" b="0" i="0" u="none" strike="noStrike" kern="1200">
                          <a:solidFill>
                            <a:schemeClr val="tx1"/>
                          </a:solidFill>
                          <a:effectLst/>
                          <a:latin typeface="+mn-lt"/>
                          <a:ea typeface="+mn-ea"/>
                          <a:cs typeface="+mn-cs"/>
                        </a:rPr>
                        <a:t>870810</a:t>
                      </a:r>
                    </a:p>
                  </a:txBody>
                  <a:tcPr marL="8792" marR="8792" marT="19050" marB="19050" anchor="ctr"/>
                </a:tc>
                <a:tc>
                  <a:txBody>
                    <a:bodyPr/>
                    <a:lstStyle/>
                    <a:p>
                      <a:pPr algn="ctr" fontAlgn="b"/>
                      <a:r>
                        <a:rPr lang="en-US" sz="1000" b="0" i="0" u="none" strike="noStrike" kern="1200" dirty="0">
                          <a:solidFill>
                            <a:schemeClr val="tx1"/>
                          </a:solidFill>
                          <a:effectLst/>
                          <a:latin typeface="+mn-lt"/>
                          <a:ea typeface="+mn-ea"/>
                          <a:cs typeface="+mn-cs"/>
                        </a:rPr>
                        <a:t>837451</a:t>
                      </a:r>
                    </a:p>
                  </a:txBody>
                  <a:tcPr marL="8792" marR="8792" marT="9525" marB="0" anchor="ctr"/>
                </a:tc>
                <a:tc>
                  <a:txBody>
                    <a:bodyPr/>
                    <a:lstStyle/>
                    <a:p>
                      <a:pPr algn="ctr" fontAlgn="ctr"/>
                      <a:r>
                        <a:rPr lang="en-US" sz="1000" b="0" i="0" u="none" strike="noStrike" kern="1200">
                          <a:solidFill>
                            <a:schemeClr val="tx1"/>
                          </a:solidFill>
                          <a:effectLst/>
                          <a:latin typeface="+mn-lt"/>
                          <a:ea typeface="+mn-ea"/>
                          <a:cs typeface="+mn-cs"/>
                        </a:rPr>
                        <a:t>870808</a:t>
                      </a:r>
                    </a:p>
                  </a:txBody>
                  <a:tcPr marL="8792" marR="8792" marT="19050" marB="19050" anchor="ctr"/>
                </a:tc>
                <a:extLst>
                  <a:ext uri="{0D108BD9-81ED-4DB2-BD59-A6C34878D82A}">
                    <a16:rowId xmlns:a16="http://schemas.microsoft.com/office/drawing/2014/main" val="10003"/>
                  </a:ext>
                </a:extLst>
              </a:tr>
              <a:tr h="314644">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 彭博資訊</a:t>
                      </a:r>
                      <a:endParaRPr lang="en-US" sz="1000" dirty="0">
                        <a:effectLst/>
                        <a:latin typeface="微軟正黑體" panose="020B0604030504040204" pitchFamily="34" charset="-120"/>
                        <a:ea typeface="微軟正黑體" panose="020B0604030504040204" pitchFamily="34" charset="-120"/>
                      </a:endParaRPr>
                    </a:p>
                  </a:txBody>
                  <a:tcPr marL="8792" marR="8792" marT="19050" marB="19050" anchor="ctr"/>
                </a:tc>
                <a:tc>
                  <a:txBody>
                    <a:bodyPr/>
                    <a:lstStyle/>
                    <a:p>
                      <a:pPr algn="ctr" fontAlgn="b"/>
                      <a:r>
                        <a:rPr lang="en-US" sz="1000" b="0" i="0" u="none" strike="noStrike">
                          <a:solidFill>
                            <a:schemeClr val="tx1"/>
                          </a:solidFill>
                          <a:effectLst/>
                          <a:latin typeface="+mn-lt"/>
                        </a:rPr>
                        <a:t>HSMBI Index</a:t>
                      </a:r>
                    </a:p>
                  </a:txBody>
                  <a:tcPr marL="8792" marR="8792" marT="9525" marB="0" anchor="ctr"/>
                </a:tc>
                <a:tc>
                  <a:txBody>
                    <a:bodyPr/>
                    <a:lstStyle/>
                    <a:p>
                      <a:pPr algn="ctr" fontAlgn="ctr"/>
                      <a:r>
                        <a:rPr lang="en-US" sz="1000" b="0" i="0" u="none" strike="noStrike">
                          <a:solidFill>
                            <a:schemeClr val="tx1"/>
                          </a:solidFill>
                          <a:effectLst/>
                          <a:latin typeface="+mn-lt"/>
                        </a:rPr>
                        <a:t>BMWA Index</a:t>
                      </a:r>
                    </a:p>
                  </a:txBody>
                  <a:tcPr marL="8792" marR="8792" marT="19050" marB="19050" anchor="ctr"/>
                </a:tc>
                <a:tc>
                  <a:txBody>
                    <a:bodyPr/>
                    <a:lstStyle/>
                    <a:p>
                      <a:pPr algn="ctr" fontAlgn="b"/>
                      <a:r>
                        <a:rPr lang="en-US" sz="1000" b="0" i="0" u="none" strike="noStrike" kern="1200">
                          <a:solidFill>
                            <a:schemeClr val="tx1"/>
                          </a:solidFill>
                          <a:effectLst/>
                          <a:latin typeface="+mn-lt"/>
                          <a:ea typeface="+mn-ea"/>
                          <a:cs typeface="+mn-cs"/>
                        </a:rPr>
                        <a:t>MSMPI Index</a:t>
                      </a:r>
                    </a:p>
                  </a:txBody>
                  <a:tcPr marL="8792" marR="8792" marT="9525" marB="0" anchor="ctr"/>
                </a:tc>
                <a:tc>
                  <a:txBody>
                    <a:bodyPr/>
                    <a:lstStyle/>
                    <a:p>
                      <a:pPr algn="ctr" fontAlgn="ctr"/>
                      <a:r>
                        <a:rPr lang="en-US" sz="1000" b="0" i="0" u="none" strike="noStrike" kern="1200" dirty="0">
                          <a:solidFill>
                            <a:schemeClr val="tx1"/>
                          </a:solidFill>
                          <a:effectLst/>
                          <a:latin typeface="+mn-lt"/>
                          <a:ea typeface="+mn-ea"/>
                          <a:cs typeface="+mn-cs"/>
                        </a:rPr>
                        <a:t>PPTA Index</a:t>
                      </a:r>
                    </a:p>
                  </a:txBody>
                  <a:tcPr marL="8792" marR="8792" marT="19050" marB="19050" anchor="ctr"/>
                </a:tc>
                <a:tc>
                  <a:txBody>
                    <a:bodyPr/>
                    <a:lstStyle/>
                    <a:p>
                      <a:pPr algn="ctr" fontAlgn="b"/>
                      <a:r>
                        <a:rPr lang="en-US" sz="1000" b="0" i="0" u="none" strike="noStrike" kern="1200">
                          <a:solidFill>
                            <a:schemeClr val="tx1"/>
                          </a:solidFill>
                          <a:effectLst/>
                          <a:latin typeface="+mn-lt"/>
                          <a:ea typeface="+mn-ea"/>
                          <a:cs typeface="+mn-cs"/>
                        </a:rPr>
                        <a:t>HSMOGI Index</a:t>
                      </a:r>
                    </a:p>
                  </a:txBody>
                  <a:tcPr marL="8792" marR="8792" marT="9525" marB="0" anchor="ctr"/>
                </a:tc>
                <a:tc>
                  <a:txBody>
                    <a:bodyPr/>
                    <a:lstStyle/>
                    <a:p>
                      <a:pPr algn="ctr" fontAlgn="ctr"/>
                      <a:r>
                        <a:rPr lang="en-US" sz="1000" b="0" i="0" u="none" strike="noStrike" kern="1200">
                          <a:solidFill>
                            <a:schemeClr val="tx1"/>
                          </a:solidFill>
                          <a:effectLst/>
                          <a:latin typeface="+mn-lt"/>
                          <a:ea typeface="+mn-ea"/>
                          <a:cs typeface="+mn-cs"/>
                        </a:rPr>
                        <a:t>OGIA Index</a:t>
                      </a:r>
                    </a:p>
                  </a:txBody>
                  <a:tcPr marL="8792" marR="8792" marT="19050" marB="19050" anchor="ctr"/>
                </a:tc>
                <a:extLst>
                  <a:ext uri="{0D108BD9-81ED-4DB2-BD59-A6C34878D82A}">
                    <a16:rowId xmlns:a16="http://schemas.microsoft.com/office/drawing/2014/main" val="10004"/>
                  </a:ext>
                </a:extLst>
              </a:tr>
              <a:tr h="190694">
                <a:tc>
                  <a:txBody>
                    <a:bodyPr/>
                    <a:lstStyle/>
                    <a:p>
                      <a:pPr algn="l" fontAlgn="ctr"/>
                      <a:r>
                        <a:rPr lang="zh-TW" altLang="en-US" sz="1000" b="0" i="0" u="none" strike="noStrike" dirty="0" smtClean="0">
                          <a:solidFill>
                            <a:schemeClr val="tx1"/>
                          </a:solidFill>
                          <a:effectLst/>
                          <a:latin typeface="+mn-lt"/>
                        </a:rPr>
                        <a:t> </a:t>
                      </a:r>
                      <a:r>
                        <a:rPr lang="en-US" sz="1000" b="0" i="0" u="none" strike="noStrike" dirty="0" smtClean="0">
                          <a:solidFill>
                            <a:schemeClr val="tx1"/>
                          </a:solidFill>
                          <a:effectLst/>
                          <a:latin typeface="+mn-lt"/>
                        </a:rPr>
                        <a:t>DB </a:t>
                      </a:r>
                      <a:r>
                        <a:rPr lang="en-US" sz="1000" b="0" i="0" u="none" strike="noStrike" dirty="0">
                          <a:solidFill>
                            <a:schemeClr val="tx1"/>
                          </a:solidFill>
                          <a:effectLst/>
                          <a:latin typeface="+mn-lt"/>
                        </a:rPr>
                        <a:t>Power</a:t>
                      </a:r>
                    </a:p>
                  </a:txBody>
                  <a:tcPr marL="8792" marR="8792" marT="19050" marB="19050" anchor="ctr"/>
                </a:tc>
                <a:tc>
                  <a:txBody>
                    <a:bodyPr/>
                    <a:lstStyle/>
                    <a:p>
                      <a:pPr algn="ctr" fontAlgn="b"/>
                      <a:endParaRPr lang="en-US" sz="1000" b="0" i="0" u="none" strike="noStrike">
                        <a:solidFill>
                          <a:schemeClr val="tx1"/>
                        </a:solidFill>
                        <a:effectLst/>
                        <a:latin typeface="+mn-lt"/>
                      </a:endParaRPr>
                    </a:p>
                  </a:txBody>
                  <a:tcPr marL="8792" marR="8792" marT="9525" marB="0" anchor="ctr"/>
                </a:tc>
                <a:tc>
                  <a:txBody>
                    <a:bodyPr/>
                    <a:lstStyle/>
                    <a:p>
                      <a:pPr algn="ctr" fontAlgn="ctr"/>
                      <a:r>
                        <a:rPr lang="en-US" sz="1000" b="0" i="0" u="none" strike="noStrike">
                          <a:solidFill>
                            <a:schemeClr val="tx1"/>
                          </a:solidFill>
                          <a:effectLst/>
                          <a:latin typeface="+mn-lt"/>
                        </a:rPr>
                        <a:t>MBI</a:t>
                      </a:r>
                    </a:p>
                  </a:txBody>
                  <a:tcPr marL="8792" marR="8792" marT="19050" marB="19050" anchor="ctr"/>
                </a:tc>
                <a:tc>
                  <a:txBody>
                    <a:bodyPr/>
                    <a:lstStyle/>
                    <a:p>
                      <a:pPr algn="ctr" fontAlgn="b"/>
                      <a:endParaRPr lang="en-US" sz="1000" b="0" i="0" u="none" strike="noStrike" kern="1200">
                        <a:solidFill>
                          <a:schemeClr val="tx1"/>
                        </a:solidFill>
                        <a:effectLst/>
                        <a:latin typeface="+mn-lt"/>
                        <a:ea typeface="+mn-ea"/>
                        <a:cs typeface="+mn-cs"/>
                      </a:endParaRPr>
                    </a:p>
                  </a:txBody>
                  <a:tcPr marL="8792" marR="8792" marT="9525" marB="0" anchor="ctr"/>
                </a:tc>
                <a:tc>
                  <a:txBody>
                    <a:bodyPr/>
                    <a:lstStyle/>
                    <a:p>
                      <a:pPr algn="ctr" fontAlgn="ctr"/>
                      <a:r>
                        <a:rPr lang="en-US" sz="1000" b="0" i="0" u="none" strike="noStrike" kern="1200" dirty="0">
                          <a:solidFill>
                            <a:schemeClr val="tx1"/>
                          </a:solidFill>
                          <a:effectLst/>
                          <a:latin typeface="+mn-lt"/>
                          <a:ea typeface="+mn-ea"/>
                          <a:cs typeface="+mn-cs"/>
                        </a:rPr>
                        <a:t>MPI</a:t>
                      </a:r>
                    </a:p>
                  </a:txBody>
                  <a:tcPr marL="8792" marR="8792" marT="19050" marB="19050" anchor="ctr"/>
                </a:tc>
                <a:tc>
                  <a:txBody>
                    <a:bodyPr/>
                    <a:lstStyle/>
                    <a:p>
                      <a:pPr algn="ctr" fontAlgn="b"/>
                      <a:endParaRPr lang="en-US" sz="1000" b="0" i="0" u="none" strike="noStrike" kern="1200">
                        <a:solidFill>
                          <a:schemeClr val="tx1"/>
                        </a:solidFill>
                        <a:effectLst/>
                        <a:latin typeface="+mn-lt"/>
                        <a:ea typeface="+mn-ea"/>
                        <a:cs typeface="+mn-cs"/>
                      </a:endParaRPr>
                    </a:p>
                  </a:txBody>
                  <a:tcPr marL="8792" marR="8792" marT="9525" marB="0" anchor="ctr"/>
                </a:tc>
                <a:tc>
                  <a:txBody>
                    <a:bodyPr/>
                    <a:lstStyle/>
                    <a:p>
                      <a:pPr algn="ctr" fontAlgn="ctr"/>
                      <a:r>
                        <a:rPr lang="en-US" sz="1000" b="0" i="0" u="none" strike="noStrike" kern="1200">
                          <a:solidFill>
                            <a:schemeClr val="tx1"/>
                          </a:solidFill>
                          <a:effectLst/>
                          <a:latin typeface="+mn-lt"/>
                          <a:ea typeface="+mn-ea"/>
                          <a:cs typeface="+mn-cs"/>
                        </a:rPr>
                        <a:t>MOI</a:t>
                      </a:r>
                    </a:p>
                  </a:txBody>
                  <a:tcPr marL="8792" marR="8792" marT="19050" marB="19050" anchor="ctr"/>
                </a:tc>
                <a:extLst>
                  <a:ext uri="{0D108BD9-81ED-4DB2-BD59-A6C34878D82A}">
                    <a16:rowId xmlns:a16="http://schemas.microsoft.com/office/drawing/2014/main" val="10005"/>
                  </a:ext>
                </a:extLst>
              </a:tr>
              <a:tr h="190694">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 經濟通</a:t>
                      </a:r>
                      <a:endParaRPr lang="en-US" sz="1000" dirty="0">
                        <a:effectLst/>
                        <a:latin typeface="微軟正黑體" panose="020B0604030504040204" pitchFamily="34" charset="-120"/>
                        <a:ea typeface="微軟正黑體" panose="020B0604030504040204" pitchFamily="34" charset="-120"/>
                      </a:endParaRPr>
                    </a:p>
                  </a:txBody>
                  <a:tcPr marL="8792" marR="8792" marT="19050" marB="19050" anchor="ctr"/>
                </a:tc>
                <a:tc>
                  <a:txBody>
                    <a:bodyPr/>
                    <a:lstStyle/>
                    <a:p>
                      <a:pPr algn="ctr" fontAlgn="b"/>
                      <a:r>
                        <a:rPr lang="en-US" sz="1000" b="0" i="0" u="none" strike="noStrike">
                          <a:solidFill>
                            <a:schemeClr val="tx1"/>
                          </a:solidFill>
                          <a:effectLst/>
                          <a:latin typeface="+mn-lt"/>
                        </a:rPr>
                        <a:t>MBN</a:t>
                      </a:r>
                    </a:p>
                  </a:txBody>
                  <a:tcPr marL="8792" marR="8792" marT="19050" marB="19050" anchor="ctr"/>
                </a:tc>
                <a:tc>
                  <a:txBody>
                    <a:bodyPr/>
                    <a:lstStyle/>
                    <a:p>
                      <a:pPr algn="ctr" fontAlgn="t"/>
                      <a:r>
                        <a:rPr lang="en-US" sz="1000" b="0" i="0" u="none" strike="noStrike">
                          <a:solidFill>
                            <a:schemeClr val="tx1"/>
                          </a:solidFill>
                          <a:effectLst/>
                          <a:latin typeface="+mn-lt"/>
                        </a:rPr>
                        <a:t>MBI</a:t>
                      </a:r>
                    </a:p>
                  </a:txBody>
                  <a:tcPr marL="8792" marR="8792" marT="19050" marB="19050" anchor="ctr"/>
                </a:tc>
                <a:tc>
                  <a:txBody>
                    <a:bodyPr/>
                    <a:lstStyle/>
                    <a:p>
                      <a:pPr algn="ctr" fontAlgn="b"/>
                      <a:r>
                        <a:rPr lang="en-US" sz="1000" b="0" i="0" u="none" strike="noStrike" kern="1200">
                          <a:solidFill>
                            <a:schemeClr val="tx1"/>
                          </a:solidFill>
                          <a:effectLst/>
                          <a:latin typeface="+mn-lt"/>
                          <a:ea typeface="+mn-ea"/>
                          <a:cs typeface="+mn-cs"/>
                        </a:rPr>
                        <a:t>MPR</a:t>
                      </a:r>
                    </a:p>
                  </a:txBody>
                  <a:tcPr marL="8792" marR="8792" marT="19050" marB="19050" anchor="ctr"/>
                </a:tc>
                <a:tc>
                  <a:txBody>
                    <a:bodyPr/>
                    <a:lstStyle/>
                    <a:p>
                      <a:pPr algn="ctr" fontAlgn="t"/>
                      <a:r>
                        <a:rPr lang="en-US" sz="1000" b="0" i="0" u="none" strike="noStrike" kern="1200">
                          <a:solidFill>
                            <a:schemeClr val="tx1"/>
                          </a:solidFill>
                          <a:effectLst/>
                          <a:latin typeface="+mn-lt"/>
                          <a:ea typeface="+mn-ea"/>
                          <a:cs typeface="+mn-cs"/>
                        </a:rPr>
                        <a:t>MPI</a:t>
                      </a:r>
                    </a:p>
                  </a:txBody>
                  <a:tcPr marL="8792" marR="8792" marT="19050" marB="19050" anchor="ctr"/>
                </a:tc>
                <a:tc>
                  <a:txBody>
                    <a:bodyPr/>
                    <a:lstStyle/>
                    <a:p>
                      <a:pPr algn="ctr" fontAlgn="b"/>
                      <a:r>
                        <a:rPr lang="en-US" sz="1000" b="0" i="0" u="none" strike="noStrike" kern="1200">
                          <a:solidFill>
                            <a:schemeClr val="tx1"/>
                          </a:solidFill>
                          <a:effectLst/>
                          <a:latin typeface="+mn-lt"/>
                          <a:ea typeface="+mn-ea"/>
                          <a:cs typeface="+mn-cs"/>
                        </a:rPr>
                        <a:t>MOG</a:t>
                      </a:r>
                    </a:p>
                  </a:txBody>
                  <a:tcPr marL="8792" marR="8792" marT="19050" marB="19050" anchor="ctr"/>
                </a:tc>
                <a:tc>
                  <a:txBody>
                    <a:bodyPr/>
                    <a:lstStyle/>
                    <a:p>
                      <a:pPr algn="ctr" fontAlgn="t"/>
                      <a:r>
                        <a:rPr lang="en-US" sz="1000" b="0" i="0" u="none" strike="noStrike" kern="1200" dirty="0">
                          <a:solidFill>
                            <a:schemeClr val="tx1"/>
                          </a:solidFill>
                          <a:effectLst/>
                          <a:latin typeface="+mn-lt"/>
                          <a:ea typeface="+mn-ea"/>
                          <a:cs typeface="+mn-cs"/>
                        </a:rPr>
                        <a:t>MOI</a:t>
                      </a:r>
                    </a:p>
                  </a:txBody>
                  <a:tcPr marL="8792" marR="8792" marT="19050" marB="19050" anchor="ctr"/>
                </a:tc>
                <a:extLst>
                  <a:ext uri="{0D108BD9-81ED-4DB2-BD59-A6C34878D82A}">
                    <a16:rowId xmlns:a16="http://schemas.microsoft.com/office/drawing/2014/main" val="10006"/>
                  </a:ext>
                </a:extLst>
              </a:tr>
              <a:tr h="190694">
                <a:tc>
                  <a:txBody>
                    <a:bodyPr/>
                    <a:lstStyle/>
                    <a:p>
                      <a:pPr marL="0" marR="0" indent="0" algn="l" defTabSz="457122" rtl="0" eaLnBrk="1" fontAlgn="t" latinLnBrk="0" hangingPunct="1">
                        <a:lnSpc>
                          <a:spcPct val="100000"/>
                        </a:lnSpc>
                        <a:spcBef>
                          <a:spcPts val="0"/>
                        </a:spcBef>
                        <a:spcAft>
                          <a:spcPts val="0"/>
                        </a:spcAft>
                        <a:buClrTx/>
                        <a:buSzTx/>
                        <a:buFontTx/>
                        <a:buNone/>
                        <a:tabLst/>
                        <a:defRPr/>
                      </a:pPr>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 匯港資訊</a:t>
                      </a:r>
                      <a:endParaRPr lang="en-US" sz="1000" dirty="0" smtClean="0">
                        <a:effectLst/>
                        <a:latin typeface="微軟正黑體" panose="020B0604030504040204" pitchFamily="34" charset="-120"/>
                        <a:ea typeface="微軟正黑體" panose="020B0604030504040204" pitchFamily="34" charset="-120"/>
                      </a:endParaRPr>
                    </a:p>
                  </a:txBody>
                  <a:tcPr marL="8792" marR="8792" marT="19050" marB="19050" anchor="ctr"/>
                </a:tc>
                <a:tc>
                  <a:txBody>
                    <a:bodyPr/>
                    <a:lstStyle/>
                    <a:p>
                      <a:pPr algn="ctr" fontAlgn="b"/>
                      <a:r>
                        <a:rPr lang="en-US" sz="1000" b="0" i="0" u="none" strike="noStrike">
                          <a:solidFill>
                            <a:schemeClr val="tx1"/>
                          </a:solidFill>
                          <a:effectLst/>
                          <a:latin typeface="+mn-lt"/>
                        </a:rPr>
                        <a:t>HSMBI</a:t>
                      </a:r>
                    </a:p>
                  </a:txBody>
                  <a:tcPr marL="8792" marR="8792" marT="9525" marB="0" anchor="ctr"/>
                </a:tc>
                <a:tc>
                  <a:txBody>
                    <a:bodyPr/>
                    <a:lstStyle/>
                    <a:p>
                      <a:pPr algn="ctr" fontAlgn="ctr"/>
                      <a:r>
                        <a:rPr lang="en-US" sz="1000" b="0" i="0" u="none" strike="noStrike">
                          <a:solidFill>
                            <a:schemeClr val="tx1"/>
                          </a:solidFill>
                          <a:effectLst/>
                          <a:latin typeface="+mn-lt"/>
                        </a:rPr>
                        <a:t>MBI</a:t>
                      </a:r>
                    </a:p>
                  </a:txBody>
                  <a:tcPr marL="8792" marR="8792" marT="19050" marB="19050" anchor="ctr"/>
                </a:tc>
                <a:tc>
                  <a:txBody>
                    <a:bodyPr/>
                    <a:lstStyle/>
                    <a:p>
                      <a:pPr algn="ctr" fontAlgn="b"/>
                      <a:r>
                        <a:rPr lang="en-US" sz="1000" b="0" i="0" u="none" strike="noStrike" kern="1200">
                          <a:solidFill>
                            <a:schemeClr val="tx1"/>
                          </a:solidFill>
                          <a:effectLst/>
                          <a:latin typeface="+mn-lt"/>
                          <a:ea typeface="+mn-ea"/>
                          <a:cs typeface="+mn-cs"/>
                        </a:rPr>
                        <a:t>MSMPI</a:t>
                      </a:r>
                    </a:p>
                  </a:txBody>
                  <a:tcPr marL="8792" marR="8792" marT="9525" marB="0" anchor="ctr"/>
                </a:tc>
                <a:tc>
                  <a:txBody>
                    <a:bodyPr/>
                    <a:lstStyle/>
                    <a:p>
                      <a:pPr algn="ctr" fontAlgn="ctr"/>
                      <a:r>
                        <a:rPr lang="en-US" sz="1000" b="0" i="0" u="none" strike="noStrike" kern="1200">
                          <a:solidFill>
                            <a:schemeClr val="tx1"/>
                          </a:solidFill>
                          <a:effectLst/>
                          <a:latin typeface="+mn-lt"/>
                          <a:ea typeface="+mn-ea"/>
                          <a:cs typeface="+mn-cs"/>
                        </a:rPr>
                        <a:t>MPI</a:t>
                      </a:r>
                    </a:p>
                  </a:txBody>
                  <a:tcPr marL="8792" marR="8792" marT="19050" marB="19050" anchor="ctr"/>
                </a:tc>
                <a:tc>
                  <a:txBody>
                    <a:bodyPr/>
                    <a:lstStyle/>
                    <a:p>
                      <a:pPr algn="ctr" fontAlgn="b"/>
                      <a:r>
                        <a:rPr lang="en-US" sz="1000" b="0" i="0" u="none" strike="noStrike" kern="1200">
                          <a:solidFill>
                            <a:schemeClr val="tx1"/>
                          </a:solidFill>
                          <a:effectLst/>
                          <a:latin typeface="+mn-lt"/>
                          <a:ea typeface="+mn-ea"/>
                          <a:cs typeface="+mn-cs"/>
                        </a:rPr>
                        <a:t>MOGI</a:t>
                      </a:r>
                    </a:p>
                  </a:txBody>
                  <a:tcPr marL="8792" marR="8792" marT="9525" marB="0" anchor="ctr"/>
                </a:tc>
                <a:tc>
                  <a:txBody>
                    <a:bodyPr/>
                    <a:lstStyle/>
                    <a:p>
                      <a:pPr algn="ctr" fontAlgn="ctr"/>
                      <a:r>
                        <a:rPr lang="en-US" sz="1000" b="0" i="0" u="none" strike="noStrike" kern="1200" dirty="0">
                          <a:solidFill>
                            <a:schemeClr val="tx1"/>
                          </a:solidFill>
                          <a:effectLst/>
                          <a:latin typeface="+mn-lt"/>
                          <a:ea typeface="+mn-ea"/>
                          <a:cs typeface="+mn-cs"/>
                        </a:rPr>
                        <a:t>MOI</a:t>
                      </a:r>
                    </a:p>
                  </a:txBody>
                  <a:tcPr marL="8792" marR="8792" marT="19050" marB="19050" anchor="ctr"/>
                </a:tc>
                <a:extLst>
                  <a:ext uri="{0D108BD9-81ED-4DB2-BD59-A6C34878D82A}">
                    <a16:rowId xmlns:a16="http://schemas.microsoft.com/office/drawing/2014/main" val="10007"/>
                  </a:ext>
                </a:extLst>
              </a:tr>
              <a:tr h="314644">
                <a:tc>
                  <a:txBody>
                    <a:bodyPr/>
                    <a:lstStyle/>
                    <a:p>
                      <a:pPr marL="0" marR="0" indent="0" algn="l" defTabSz="457122" rtl="0" eaLnBrk="1" fontAlgn="t" latinLnBrk="0" hangingPunct="1">
                        <a:lnSpc>
                          <a:spcPct val="100000"/>
                        </a:lnSpc>
                        <a:spcBef>
                          <a:spcPts val="0"/>
                        </a:spcBef>
                        <a:spcAft>
                          <a:spcPts val="0"/>
                        </a:spcAft>
                        <a:buClrTx/>
                        <a:buSzTx/>
                        <a:buFontTx/>
                        <a:buNone/>
                        <a:tabLst/>
                        <a:defRPr/>
                      </a:pPr>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 報價王</a:t>
                      </a:r>
                      <a:endParaRPr lang="en-US" sz="1000" dirty="0">
                        <a:effectLst/>
                        <a:latin typeface="微軟正黑體" panose="020B0604030504040204" pitchFamily="34" charset="-120"/>
                        <a:ea typeface="微軟正黑體" panose="020B0604030504040204" pitchFamily="34" charset="-120"/>
                      </a:endParaRPr>
                    </a:p>
                  </a:txBody>
                  <a:tcPr marL="8792" marR="8792" marT="19050" marB="19050" anchor="ctr"/>
                </a:tc>
                <a:tc>
                  <a:txBody>
                    <a:bodyPr/>
                    <a:lstStyle/>
                    <a:p>
                      <a:pPr algn="ctr" fontAlgn="b"/>
                      <a:r>
                        <a:rPr lang="en-US" sz="1000" b="0" i="0" u="none" strike="noStrike" dirty="0">
                          <a:solidFill>
                            <a:schemeClr val="tx1"/>
                          </a:solidFill>
                          <a:effectLst/>
                          <a:latin typeface="+mn-lt"/>
                        </a:rPr>
                        <a:t>SEHK.HHSMBI</a:t>
                      </a:r>
                    </a:p>
                  </a:txBody>
                  <a:tcPr marL="8792" marR="8792" marT="9525" marB="0" anchor="ctr"/>
                </a:tc>
                <a:tc>
                  <a:txBody>
                    <a:bodyPr/>
                    <a:lstStyle/>
                    <a:p>
                      <a:pPr algn="ctr" fontAlgn="ctr"/>
                      <a:r>
                        <a:rPr lang="en-US" sz="1000" b="0" i="0" u="none" strike="noStrike">
                          <a:solidFill>
                            <a:schemeClr val="tx1"/>
                          </a:solidFill>
                          <a:effectLst/>
                          <a:latin typeface="+mn-lt"/>
                        </a:rPr>
                        <a:t>P11223</a:t>
                      </a:r>
                    </a:p>
                  </a:txBody>
                  <a:tcPr marL="8792" marR="8792" marT="19050" marB="19050" anchor="ctr"/>
                </a:tc>
                <a:tc>
                  <a:txBody>
                    <a:bodyPr/>
                    <a:lstStyle/>
                    <a:p>
                      <a:pPr algn="ctr" fontAlgn="b"/>
                      <a:r>
                        <a:rPr lang="en-US" sz="1000" b="0" i="0" u="none" strike="noStrike" kern="1200">
                          <a:solidFill>
                            <a:schemeClr val="tx1"/>
                          </a:solidFill>
                          <a:effectLst/>
                          <a:latin typeface="+mn-lt"/>
                          <a:ea typeface="+mn-ea"/>
                          <a:cs typeface="+mn-cs"/>
                        </a:rPr>
                        <a:t>SEHK.HHSMPI</a:t>
                      </a:r>
                    </a:p>
                  </a:txBody>
                  <a:tcPr marL="8792" marR="8792" marT="9525" marB="0" anchor="ctr"/>
                </a:tc>
                <a:tc>
                  <a:txBody>
                    <a:bodyPr/>
                    <a:lstStyle/>
                    <a:p>
                      <a:pPr algn="ctr" fontAlgn="ctr"/>
                      <a:r>
                        <a:rPr lang="en-US" sz="1000" b="0" i="0" u="none" strike="noStrike" kern="1200">
                          <a:solidFill>
                            <a:schemeClr val="tx1"/>
                          </a:solidFill>
                          <a:effectLst/>
                          <a:latin typeface="+mn-lt"/>
                          <a:ea typeface="+mn-ea"/>
                          <a:cs typeface="+mn-cs"/>
                        </a:rPr>
                        <a:t>P11224</a:t>
                      </a:r>
                    </a:p>
                  </a:txBody>
                  <a:tcPr marL="8792" marR="8792" marT="19050" marB="19050" anchor="ctr"/>
                </a:tc>
                <a:tc>
                  <a:txBody>
                    <a:bodyPr/>
                    <a:lstStyle/>
                    <a:p>
                      <a:pPr algn="ctr" fontAlgn="b"/>
                      <a:r>
                        <a:rPr lang="en-US" sz="1000" b="0" i="0" u="none" strike="noStrike" kern="1200">
                          <a:solidFill>
                            <a:schemeClr val="tx1"/>
                          </a:solidFill>
                          <a:effectLst/>
                          <a:latin typeface="+mn-lt"/>
                          <a:ea typeface="+mn-ea"/>
                          <a:cs typeface="+mn-cs"/>
                        </a:rPr>
                        <a:t>SEHK.HHSMOGI</a:t>
                      </a:r>
                    </a:p>
                  </a:txBody>
                  <a:tcPr marL="8792" marR="8792" marT="9525" marB="0" anchor="ctr"/>
                </a:tc>
                <a:tc>
                  <a:txBody>
                    <a:bodyPr/>
                    <a:lstStyle/>
                    <a:p>
                      <a:pPr algn="ctr" fontAlgn="ctr"/>
                      <a:r>
                        <a:rPr lang="en-US" sz="1000" b="0" i="0" u="none" strike="noStrike" kern="1200" dirty="0">
                          <a:solidFill>
                            <a:schemeClr val="tx1"/>
                          </a:solidFill>
                          <a:effectLst/>
                          <a:latin typeface="+mn-lt"/>
                          <a:ea typeface="+mn-ea"/>
                          <a:cs typeface="+mn-cs"/>
                        </a:rPr>
                        <a:t>P11222</a:t>
                      </a:r>
                    </a:p>
                  </a:txBody>
                  <a:tcPr marL="8792" marR="8792" marT="19050" marB="19050" anchor="ctr"/>
                </a:tc>
                <a:extLst>
                  <a:ext uri="{0D108BD9-81ED-4DB2-BD59-A6C34878D82A}">
                    <a16:rowId xmlns:a16="http://schemas.microsoft.com/office/drawing/2014/main" val="10008"/>
                  </a:ext>
                </a:extLst>
              </a:tr>
              <a:tr h="190694">
                <a:tc>
                  <a:txBody>
                    <a:bodyPr/>
                    <a:lstStyle/>
                    <a:p>
                      <a:pPr marL="0" marR="0" indent="0" algn="l" defTabSz="457122" rtl="0" eaLnBrk="1" fontAlgn="ctr" latinLnBrk="0" hangingPunct="1">
                        <a:lnSpc>
                          <a:spcPct val="100000"/>
                        </a:lnSpc>
                        <a:spcBef>
                          <a:spcPts val="0"/>
                        </a:spcBef>
                        <a:spcAft>
                          <a:spcPts val="0"/>
                        </a:spcAft>
                        <a:buClrTx/>
                        <a:buSzTx/>
                        <a:buFontTx/>
                        <a:buNone/>
                        <a:tabLst/>
                        <a:defRPr/>
                      </a:pPr>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 電資訊國際有限公司</a:t>
                      </a:r>
                      <a:endParaRPr lang="en-US" sz="1000" dirty="0" smtClean="0">
                        <a:effectLst/>
                        <a:latin typeface="微軟正黑體" panose="020B0604030504040204" pitchFamily="34" charset="-120"/>
                        <a:ea typeface="微軟正黑體" panose="020B0604030504040204" pitchFamily="34" charset="-120"/>
                      </a:endParaRPr>
                    </a:p>
                  </a:txBody>
                  <a:tcPr marL="8792" marR="8792" marT="19050" marB="19050" anchor="ctr"/>
                </a:tc>
                <a:tc>
                  <a:txBody>
                    <a:bodyPr/>
                    <a:lstStyle/>
                    <a:p>
                      <a:pPr algn="ctr" fontAlgn="b"/>
                      <a:endParaRPr lang="en-US" sz="1000" b="0" i="0" u="none" strike="noStrike">
                        <a:solidFill>
                          <a:schemeClr val="tx1"/>
                        </a:solidFill>
                        <a:effectLst/>
                        <a:latin typeface="+mn-lt"/>
                      </a:endParaRPr>
                    </a:p>
                  </a:txBody>
                  <a:tcPr marL="8792" marR="8792" marT="9525" marB="0" anchor="ctr"/>
                </a:tc>
                <a:tc>
                  <a:txBody>
                    <a:bodyPr/>
                    <a:lstStyle/>
                    <a:p>
                      <a:pPr algn="ctr" fontAlgn="ctr"/>
                      <a:r>
                        <a:rPr lang="en-US" sz="1000" b="0" i="0" u="none" strike="noStrike">
                          <a:solidFill>
                            <a:schemeClr val="tx1"/>
                          </a:solidFill>
                          <a:effectLst/>
                          <a:latin typeface="+mn-lt"/>
                        </a:rPr>
                        <a:t>MBImy</a:t>
                      </a:r>
                    </a:p>
                  </a:txBody>
                  <a:tcPr marL="8792" marR="8792" marT="19050" marB="19050" anchor="ctr"/>
                </a:tc>
                <a:tc>
                  <a:txBody>
                    <a:bodyPr/>
                    <a:lstStyle/>
                    <a:p>
                      <a:pPr algn="ctr" fontAlgn="b"/>
                      <a:endParaRPr lang="en-US" sz="1000" b="0" i="0" u="none" strike="noStrike" kern="1200">
                        <a:solidFill>
                          <a:schemeClr val="tx1"/>
                        </a:solidFill>
                        <a:effectLst/>
                        <a:latin typeface="+mn-lt"/>
                        <a:ea typeface="+mn-ea"/>
                        <a:cs typeface="+mn-cs"/>
                      </a:endParaRPr>
                    </a:p>
                  </a:txBody>
                  <a:tcPr marL="8792" marR="8792" marT="9525" marB="0" anchor="ctr"/>
                </a:tc>
                <a:tc>
                  <a:txBody>
                    <a:bodyPr/>
                    <a:lstStyle/>
                    <a:p>
                      <a:pPr algn="ctr" fontAlgn="ctr"/>
                      <a:r>
                        <a:rPr lang="en-US" sz="1000" b="0" i="0" u="none" strike="noStrike" kern="1200">
                          <a:solidFill>
                            <a:schemeClr val="tx1"/>
                          </a:solidFill>
                          <a:effectLst/>
                          <a:latin typeface="+mn-lt"/>
                          <a:ea typeface="+mn-ea"/>
                          <a:cs typeface="+mn-cs"/>
                        </a:rPr>
                        <a:t>MPImy</a:t>
                      </a:r>
                    </a:p>
                  </a:txBody>
                  <a:tcPr marL="8792" marR="8792" marT="19050" marB="19050" anchor="ctr"/>
                </a:tc>
                <a:tc>
                  <a:txBody>
                    <a:bodyPr/>
                    <a:lstStyle/>
                    <a:p>
                      <a:pPr algn="ctr" fontAlgn="b"/>
                      <a:endParaRPr lang="en-US" sz="1000" b="0" i="0" u="none" strike="noStrike" kern="1200">
                        <a:solidFill>
                          <a:schemeClr val="tx1"/>
                        </a:solidFill>
                        <a:effectLst/>
                        <a:latin typeface="+mn-lt"/>
                        <a:ea typeface="+mn-ea"/>
                        <a:cs typeface="+mn-cs"/>
                      </a:endParaRPr>
                    </a:p>
                  </a:txBody>
                  <a:tcPr marL="8792" marR="8792" marT="9525" marB="0" anchor="ctr"/>
                </a:tc>
                <a:tc>
                  <a:txBody>
                    <a:bodyPr/>
                    <a:lstStyle/>
                    <a:p>
                      <a:pPr algn="ctr" fontAlgn="ctr"/>
                      <a:r>
                        <a:rPr lang="en-US" sz="1000" b="0" i="0" u="none" strike="noStrike" kern="1200">
                          <a:solidFill>
                            <a:schemeClr val="tx1"/>
                          </a:solidFill>
                          <a:effectLst/>
                          <a:latin typeface="+mn-lt"/>
                          <a:ea typeface="+mn-ea"/>
                          <a:cs typeface="+mn-cs"/>
                        </a:rPr>
                        <a:t>MOImy</a:t>
                      </a:r>
                    </a:p>
                  </a:txBody>
                  <a:tcPr marL="8792" marR="8792" marT="19050" marB="19050" anchor="ctr"/>
                </a:tc>
                <a:extLst>
                  <a:ext uri="{0D108BD9-81ED-4DB2-BD59-A6C34878D82A}">
                    <a16:rowId xmlns:a16="http://schemas.microsoft.com/office/drawing/2014/main" val="10009"/>
                  </a:ext>
                </a:extLst>
              </a:tr>
              <a:tr h="223813">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 路透社</a:t>
                      </a:r>
                      <a:endParaRPr lang="en-US" sz="1000" dirty="0">
                        <a:effectLst/>
                        <a:latin typeface="微軟正黑體" panose="020B0604030504040204" pitchFamily="34" charset="-120"/>
                        <a:ea typeface="微軟正黑體" panose="020B0604030504040204" pitchFamily="34" charset="-120"/>
                      </a:endParaRPr>
                    </a:p>
                  </a:txBody>
                  <a:tcPr marL="8792" marR="8792" marT="19050" marB="19050" anchor="ctr"/>
                </a:tc>
                <a:tc>
                  <a:txBody>
                    <a:bodyPr/>
                    <a:lstStyle/>
                    <a:p>
                      <a:pPr algn="ctr" fontAlgn="b"/>
                      <a:r>
                        <a:rPr lang="en-US" sz="1000" b="0" i="0" u="none" strike="noStrike" dirty="0">
                          <a:solidFill>
                            <a:schemeClr val="tx1"/>
                          </a:solidFill>
                          <a:effectLst/>
                          <a:latin typeface="+mn-lt"/>
                        </a:rPr>
                        <a:t>.HSMBI</a:t>
                      </a:r>
                    </a:p>
                  </a:txBody>
                  <a:tcPr marL="8792" marR="8792" marT="9525" marB="0" anchor="ctr"/>
                </a:tc>
                <a:tc>
                  <a:txBody>
                    <a:bodyPr/>
                    <a:lstStyle/>
                    <a:p>
                      <a:pPr algn="ctr" fontAlgn="ctr"/>
                      <a:r>
                        <a:rPr lang="en-US" sz="1000" b="0" i="0" u="none" strike="noStrike" dirty="0">
                          <a:solidFill>
                            <a:schemeClr val="tx1"/>
                          </a:solidFill>
                          <a:effectLst/>
                          <a:latin typeface="+mn-lt"/>
                        </a:rPr>
                        <a:t>0#HMBI:</a:t>
                      </a:r>
                    </a:p>
                  </a:txBody>
                  <a:tcPr marL="8792" marR="8792" marT="19050" marB="19050" anchor="ctr"/>
                </a:tc>
                <a:tc>
                  <a:txBody>
                    <a:bodyPr/>
                    <a:lstStyle/>
                    <a:p>
                      <a:pPr algn="ctr" fontAlgn="b"/>
                      <a:r>
                        <a:rPr lang="en-US" sz="1000" b="0" i="0" u="none" strike="noStrike" kern="1200" dirty="0">
                          <a:solidFill>
                            <a:schemeClr val="tx1"/>
                          </a:solidFill>
                          <a:effectLst/>
                          <a:latin typeface="+mn-lt"/>
                          <a:ea typeface="+mn-ea"/>
                          <a:cs typeface="+mn-cs"/>
                        </a:rPr>
                        <a:t>.HSMPI</a:t>
                      </a:r>
                    </a:p>
                  </a:txBody>
                  <a:tcPr marL="8792" marR="8792" marT="9525" marB="0" anchor="ctr"/>
                </a:tc>
                <a:tc>
                  <a:txBody>
                    <a:bodyPr/>
                    <a:lstStyle/>
                    <a:p>
                      <a:pPr algn="ctr" fontAlgn="ctr"/>
                      <a:r>
                        <a:rPr lang="en-US" sz="1000" b="0" i="0" u="none" strike="noStrike" kern="1200" dirty="0">
                          <a:solidFill>
                            <a:schemeClr val="tx1"/>
                          </a:solidFill>
                          <a:effectLst/>
                          <a:latin typeface="+mn-lt"/>
                          <a:ea typeface="+mn-ea"/>
                          <a:cs typeface="+mn-cs"/>
                        </a:rPr>
                        <a:t>0#HMPI:</a:t>
                      </a:r>
                    </a:p>
                  </a:txBody>
                  <a:tcPr marL="8792" marR="8792" marT="19050" marB="19050" anchor="ctr"/>
                </a:tc>
                <a:tc>
                  <a:txBody>
                    <a:bodyPr/>
                    <a:lstStyle/>
                    <a:p>
                      <a:pPr algn="ctr" fontAlgn="b"/>
                      <a:r>
                        <a:rPr lang="en-US" sz="1000" b="0" i="0" u="none" strike="noStrike" kern="1200" dirty="0">
                          <a:solidFill>
                            <a:schemeClr val="tx1"/>
                          </a:solidFill>
                          <a:effectLst/>
                          <a:latin typeface="+mn-lt"/>
                          <a:ea typeface="+mn-ea"/>
                          <a:cs typeface="+mn-cs"/>
                        </a:rPr>
                        <a:t>.HSMOGI</a:t>
                      </a:r>
                    </a:p>
                  </a:txBody>
                  <a:tcPr marL="8792" marR="8792" marT="9525" marB="0" anchor="ctr"/>
                </a:tc>
                <a:tc>
                  <a:txBody>
                    <a:bodyPr/>
                    <a:lstStyle/>
                    <a:p>
                      <a:pPr algn="ctr" fontAlgn="ctr"/>
                      <a:r>
                        <a:rPr lang="en-US" sz="1000" b="0" i="0" u="none" strike="noStrike" kern="1200" dirty="0">
                          <a:solidFill>
                            <a:schemeClr val="tx1"/>
                          </a:solidFill>
                          <a:effectLst/>
                          <a:latin typeface="+mn-lt"/>
                          <a:ea typeface="+mn-ea"/>
                          <a:cs typeface="+mn-cs"/>
                        </a:rPr>
                        <a:t>0#HMOI:</a:t>
                      </a:r>
                    </a:p>
                  </a:txBody>
                  <a:tcPr marL="8792" marR="8792" marT="19050" marB="19050" anchor="ctr"/>
                </a:tc>
                <a:extLst>
                  <a:ext uri="{0D108BD9-81ED-4DB2-BD59-A6C34878D82A}">
                    <a16:rowId xmlns:a16="http://schemas.microsoft.com/office/drawing/2014/main" val="10010"/>
                  </a:ext>
                </a:extLst>
              </a:tr>
            </a:tbl>
          </a:graphicData>
        </a:graphic>
      </p:graphicFrame>
      <p:sp>
        <p:nvSpPr>
          <p:cNvPr id="10" name="Rectangle 9"/>
          <p:cNvSpPr/>
          <p:nvPr/>
        </p:nvSpPr>
        <p:spPr>
          <a:xfrm>
            <a:off x="783395" y="1000155"/>
            <a:ext cx="7877028" cy="252000"/>
          </a:xfrm>
          <a:prstGeom prst="rect">
            <a:avLst/>
          </a:prstGeom>
          <a:solidFill>
            <a:srgbClr val="13426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zh-TW" altLang="en-US" sz="1000" b="1" dirty="0"/>
              <a:t>香港及國際資訊供應商</a:t>
            </a:r>
            <a:endParaRPr lang="en-US" sz="1000" b="1" dirty="0"/>
          </a:p>
        </p:txBody>
      </p:sp>
      <p:sp>
        <p:nvSpPr>
          <p:cNvPr id="13" name="Rectangle 12"/>
          <p:cNvSpPr/>
          <p:nvPr/>
        </p:nvSpPr>
        <p:spPr>
          <a:xfrm>
            <a:off x="775580" y="4145593"/>
            <a:ext cx="7812000" cy="252000"/>
          </a:xfrm>
          <a:prstGeom prst="rect">
            <a:avLst/>
          </a:prstGeom>
          <a:solidFill>
            <a:srgbClr val="13426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zh-TW" altLang="en-US" sz="1000" b="1" dirty="0"/>
              <a:t>中國內地資訊供應商</a:t>
            </a:r>
            <a:endParaRPr lang="en-US" sz="1000" b="1" dirty="0"/>
          </a:p>
        </p:txBody>
      </p:sp>
      <p:sp>
        <p:nvSpPr>
          <p:cNvPr id="7" name="Text Placeholder 2"/>
          <p:cNvSpPr>
            <a:spLocks noGrp="1"/>
          </p:cNvSpPr>
          <p:nvPr>
            <p:ph type="body" sz="quarter" idx="19"/>
          </p:nvPr>
        </p:nvSpPr>
        <p:spPr>
          <a:xfrm>
            <a:off x="767860" y="6367206"/>
            <a:ext cx="7482164" cy="395726"/>
          </a:xfrm>
        </p:spPr>
        <p:txBody>
          <a:bodyPr/>
          <a:lstStyle/>
          <a:p>
            <a:r>
              <a:rPr lang="zh-TW" altLang="en-US" sz="1000" dirty="0">
                <a:latin typeface="微軟正黑體" panose="020B0604030504040204" pitchFamily="34" charset="-120"/>
                <a:ea typeface="微軟正黑體" panose="020B0604030504040204" pitchFamily="34" charset="-120"/>
              </a:rPr>
              <a:t>數據來源：香港交易所</a:t>
            </a:r>
            <a:endParaRPr lang="en-US" sz="10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73501082"/>
              </p:ext>
            </p:extLst>
          </p:nvPr>
        </p:nvGraphicFramePr>
        <p:xfrm>
          <a:off x="775580" y="4397592"/>
          <a:ext cx="7811998" cy="1642480"/>
        </p:xfrm>
        <a:graphic>
          <a:graphicData uri="http://schemas.openxmlformats.org/drawingml/2006/table">
            <a:tbl>
              <a:tblPr firstRow="1" bandRow="1">
                <a:tableStyleId>{5C22544A-7EE6-4342-B048-85BDC9FD1C3A}</a:tableStyleId>
              </a:tblPr>
              <a:tblGrid>
                <a:gridCol w="1401050">
                  <a:extLst>
                    <a:ext uri="{9D8B030D-6E8A-4147-A177-3AD203B41FA5}">
                      <a16:colId xmlns:a16="http://schemas.microsoft.com/office/drawing/2014/main" val="20000"/>
                    </a:ext>
                  </a:extLst>
                </a:gridCol>
                <a:gridCol w="1068491">
                  <a:extLst>
                    <a:ext uri="{9D8B030D-6E8A-4147-A177-3AD203B41FA5}">
                      <a16:colId xmlns:a16="http://schemas.microsoft.com/office/drawing/2014/main" val="20001"/>
                    </a:ext>
                  </a:extLst>
                </a:gridCol>
                <a:gridCol w="1068491">
                  <a:extLst>
                    <a:ext uri="{9D8B030D-6E8A-4147-A177-3AD203B41FA5}">
                      <a16:colId xmlns:a16="http://schemas.microsoft.com/office/drawing/2014/main" val="20002"/>
                    </a:ext>
                  </a:extLst>
                </a:gridCol>
                <a:gridCol w="1068491">
                  <a:extLst>
                    <a:ext uri="{9D8B030D-6E8A-4147-A177-3AD203B41FA5}">
                      <a16:colId xmlns:a16="http://schemas.microsoft.com/office/drawing/2014/main" val="20003"/>
                    </a:ext>
                  </a:extLst>
                </a:gridCol>
                <a:gridCol w="1193879">
                  <a:extLst>
                    <a:ext uri="{9D8B030D-6E8A-4147-A177-3AD203B41FA5}">
                      <a16:colId xmlns:a16="http://schemas.microsoft.com/office/drawing/2014/main" val="20004"/>
                    </a:ext>
                  </a:extLst>
                </a:gridCol>
                <a:gridCol w="943105">
                  <a:extLst>
                    <a:ext uri="{9D8B030D-6E8A-4147-A177-3AD203B41FA5}">
                      <a16:colId xmlns:a16="http://schemas.microsoft.com/office/drawing/2014/main" val="20005"/>
                    </a:ext>
                  </a:extLst>
                </a:gridCol>
                <a:gridCol w="1068491">
                  <a:extLst>
                    <a:ext uri="{9D8B030D-6E8A-4147-A177-3AD203B41FA5}">
                      <a16:colId xmlns:a16="http://schemas.microsoft.com/office/drawing/2014/main" val="20006"/>
                    </a:ext>
                  </a:extLst>
                </a:gridCol>
              </a:tblGrid>
              <a:tr h="354744">
                <a:tc>
                  <a:txBody>
                    <a:bodyPr/>
                    <a:lstStyle/>
                    <a:p>
                      <a:pPr algn="l"/>
                      <a:r>
                        <a:rPr lang="zh-TW" altLang="en-US" sz="900" b="1" dirty="0" smtClean="0"/>
                        <a:t>資訊供應商</a:t>
                      </a:r>
                      <a:endParaRPr lang="en-US" sz="900" b="1" dirty="0"/>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內銀指數</a:t>
                      </a:r>
                      <a:endParaRPr lang="en-US" sz="900" dirty="0">
                        <a:solidFill>
                          <a:schemeClr val="bg1"/>
                        </a:solidFill>
                        <a:effectLst/>
                        <a:latin typeface="微軟正黑體" panose="020B0604030504040204" pitchFamily="34" charset="-120"/>
                        <a:ea typeface="微軟正黑體" panose="020B0604030504040204" pitchFamily="34" charset="-120"/>
                      </a:endParaRPr>
                    </a:p>
                  </a:txBody>
                  <a:tcPr marL="83077" marR="83077" marT="28800" marB="2880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marL="0" marR="0" indent="0" algn="ctr" defTabSz="457122" rtl="0" eaLnBrk="1" fontAlgn="t" latinLnBrk="0" hangingPunct="1">
                        <a:lnSpc>
                          <a:spcPct val="100000"/>
                        </a:lnSpc>
                        <a:spcBef>
                          <a:spcPts val="0"/>
                        </a:spcBef>
                        <a:spcAft>
                          <a:spcPts val="0"/>
                        </a:spcAft>
                        <a:buClrTx/>
                        <a:buSzTx/>
                        <a:buFontTx/>
                        <a:buNone/>
                        <a:tabLst/>
                        <a:defRPr/>
                      </a:pPr>
                      <a:r>
                        <a:rPr lang="zh-CN" altLang="en-US" sz="900" dirty="0" smtClean="0">
                          <a:latin typeface="微軟正黑體" panose="020B0604030504040204" pitchFamily="34" charset="-120"/>
                          <a:ea typeface="微軟正黑體" panose="020B0604030504040204" pitchFamily="34" charset="-120"/>
                        </a:rPr>
                        <a:t>內銀指數</a:t>
                      </a:r>
                      <a:r>
                        <a:rPr lang="zh-TW" altLang="en-US" sz="900" dirty="0" smtClean="0">
                          <a:latin typeface="微軟正黑體" panose="020B0604030504040204" pitchFamily="34" charset="-120"/>
                          <a:ea typeface="微軟正黑體" panose="020B0604030504040204" pitchFamily="34" charset="-120"/>
                        </a:rPr>
                        <a:t>期貨</a:t>
                      </a:r>
                      <a:endParaRPr lang="en-US" sz="900" dirty="0" smtClean="0">
                        <a:solidFill>
                          <a:schemeClr val="bg1"/>
                        </a:solidFill>
                        <a:effectLst/>
                        <a:latin typeface="微軟正黑體" panose="020B0604030504040204" pitchFamily="34" charset="-120"/>
                        <a:ea typeface="微軟正黑體" panose="020B0604030504040204" pitchFamily="34" charset="-120"/>
                      </a:endParaRPr>
                    </a:p>
                  </a:txBody>
                  <a:tcPr marL="83077" marR="83077" marT="28800" marB="2880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內房指數</a:t>
                      </a:r>
                      <a:endParaRPr lang="en-US" sz="900" b="1" i="0" kern="1200" dirty="0">
                        <a:solidFill>
                          <a:schemeClr val="lt1"/>
                        </a:solidFill>
                        <a:effectLst/>
                        <a:latin typeface="微軟正黑體" panose="020B0604030504040204" pitchFamily="34" charset="-120"/>
                        <a:ea typeface="微軟正黑體" panose="020B0604030504040204" pitchFamily="34" charset="-120"/>
                        <a:cs typeface="+mn-cs"/>
                      </a:endParaRPr>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內房指數期貨</a:t>
                      </a:r>
                      <a:endParaRPr lang="en-US" sz="900" b="1" i="0" kern="1200" dirty="0">
                        <a:solidFill>
                          <a:schemeClr val="lt1"/>
                        </a:solidFill>
                        <a:effectLst/>
                        <a:latin typeface="微軟正黑體" panose="020B0604030504040204" pitchFamily="34" charset="-120"/>
                        <a:ea typeface="微軟正黑體" panose="020B0604030504040204" pitchFamily="34" charset="-120"/>
                        <a:cs typeface="+mn-cs"/>
                      </a:endParaRPr>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內油指數</a:t>
                      </a:r>
                      <a:endParaRPr lang="en-US" sz="900" b="1" i="0" kern="1200" dirty="0">
                        <a:solidFill>
                          <a:schemeClr val="lt1"/>
                        </a:solidFill>
                        <a:effectLst/>
                        <a:latin typeface="微軟正黑體" panose="020B0604030504040204" pitchFamily="34" charset="-120"/>
                        <a:ea typeface="微軟正黑體" panose="020B0604030504040204" pitchFamily="34" charset="-120"/>
                        <a:cs typeface="+mn-cs"/>
                      </a:endParaRPr>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內油指數期貨</a:t>
                      </a:r>
                      <a:endParaRPr lang="en-US" sz="900" b="1" i="0" kern="1200" dirty="0">
                        <a:solidFill>
                          <a:schemeClr val="lt1"/>
                        </a:solidFill>
                        <a:effectLst/>
                        <a:latin typeface="微軟正黑體" panose="020B0604030504040204" pitchFamily="34" charset="-120"/>
                        <a:ea typeface="微軟正黑體" panose="020B0604030504040204" pitchFamily="34" charset="-120"/>
                        <a:cs typeface="+mn-cs"/>
                      </a:endParaRPr>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extLst>
                  <a:ext uri="{0D108BD9-81ED-4DB2-BD59-A6C34878D82A}">
                    <a16:rowId xmlns:a16="http://schemas.microsoft.com/office/drawing/2014/main" val="10000"/>
                  </a:ext>
                </a:extLst>
              </a:tr>
              <a:tr h="190156">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東方財富</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mn-lt"/>
                        </a:rPr>
                        <a:t>HSMBI</a:t>
                      </a:r>
                    </a:p>
                  </a:txBody>
                  <a:tcPr marL="8792" marR="8792" marT="9525" marB="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t"/>
                      <a:r>
                        <a:rPr lang="en-US" sz="1000">
                          <a:effectLst/>
                          <a:latin typeface="+mn-lt"/>
                        </a:rPr>
                        <a:t>MBI</a:t>
                      </a:r>
                    </a:p>
                  </a:txBody>
                  <a:tcPr marL="84406" marR="84406"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mn-lt"/>
                        </a:rPr>
                        <a:t>HSMPI</a:t>
                      </a:r>
                    </a:p>
                  </a:txBody>
                  <a:tcPr marL="8792" marR="8792" marT="9525" marB="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t"/>
                      <a:r>
                        <a:rPr lang="en-US" sz="1000">
                          <a:effectLst/>
                          <a:latin typeface="+mn-lt"/>
                        </a:rPr>
                        <a:t>MPI</a:t>
                      </a:r>
                    </a:p>
                  </a:txBody>
                  <a:tcPr marL="84406" marR="84406"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mn-lt"/>
                        </a:rPr>
                        <a:t>HSMOGI</a:t>
                      </a:r>
                    </a:p>
                  </a:txBody>
                  <a:tcPr marL="8792" marR="8792" marT="9525" marB="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t"/>
                      <a:r>
                        <a:rPr lang="en-US" sz="1000" dirty="0">
                          <a:effectLst/>
                          <a:latin typeface="+mn-lt"/>
                        </a:rPr>
                        <a:t>MOI</a:t>
                      </a:r>
                    </a:p>
                  </a:txBody>
                  <a:tcPr marL="84406" marR="84406"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05718">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同花順</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lnT w="12700" cap="flat" cmpd="sng" algn="ctr">
                      <a:noFill/>
                      <a:prstDash val="solid"/>
                      <a:round/>
                      <a:headEnd type="none" w="med" len="med"/>
                      <a:tailEnd type="none" w="med" len="med"/>
                    </a:lnT>
                  </a:tcPr>
                </a:tc>
                <a:tc>
                  <a:txBody>
                    <a:bodyPr/>
                    <a:lstStyle/>
                    <a:p>
                      <a:pPr algn="ctr" fontAlgn="b"/>
                      <a:endParaRPr lang="en-US" sz="1000" b="0" i="0" u="none" strike="noStrike" dirty="0">
                        <a:solidFill>
                          <a:srgbClr val="000000"/>
                        </a:solidFill>
                        <a:effectLst/>
                        <a:latin typeface="+mn-lt"/>
                      </a:endParaRPr>
                    </a:p>
                  </a:txBody>
                  <a:tcPr marL="8792" marR="8792" marT="9525" marB="0" anchor="ctr">
                    <a:lnT w="12700" cap="flat" cmpd="sng" algn="ctr">
                      <a:noFill/>
                      <a:prstDash val="solid"/>
                      <a:round/>
                      <a:headEnd type="none" w="med" len="med"/>
                      <a:tailEnd type="none" w="med" len="med"/>
                    </a:lnT>
                  </a:tcPr>
                </a:tc>
                <a:tc>
                  <a:txBody>
                    <a:bodyPr/>
                    <a:lstStyle/>
                    <a:p>
                      <a:pPr algn="ctr" fontAlgn="t"/>
                      <a:r>
                        <a:rPr lang="en-US" sz="1000" dirty="0">
                          <a:effectLst/>
                          <a:latin typeface="+mn-lt"/>
                        </a:rPr>
                        <a:t>MBIC</a:t>
                      </a:r>
                    </a:p>
                  </a:txBody>
                  <a:tcPr marL="84406" marR="84406" marT="19050" marB="19050" anchor="ctr">
                    <a:lnT w="12700" cap="flat" cmpd="sng" algn="ctr">
                      <a:noFill/>
                      <a:prstDash val="solid"/>
                      <a:round/>
                      <a:headEnd type="none" w="med" len="med"/>
                      <a:tailEnd type="none" w="med" len="med"/>
                    </a:lnT>
                  </a:tcPr>
                </a:tc>
                <a:tc>
                  <a:txBody>
                    <a:bodyPr/>
                    <a:lstStyle/>
                    <a:p>
                      <a:pPr algn="ctr" fontAlgn="b"/>
                      <a:endParaRPr lang="en-US" sz="1000" b="0" i="0" u="none" strike="noStrike">
                        <a:solidFill>
                          <a:srgbClr val="000000"/>
                        </a:solidFill>
                        <a:effectLst/>
                        <a:latin typeface="+mn-lt"/>
                      </a:endParaRPr>
                    </a:p>
                  </a:txBody>
                  <a:tcPr marL="8792" marR="8792" marT="9525" marB="0" anchor="ctr">
                    <a:lnT w="12700" cap="flat" cmpd="sng" algn="ctr">
                      <a:noFill/>
                      <a:prstDash val="solid"/>
                      <a:round/>
                      <a:headEnd type="none" w="med" len="med"/>
                      <a:tailEnd type="none" w="med" len="med"/>
                    </a:lnT>
                  </a:tcPr>
                </a:tc>
                <a:tc>
                  <a:txBody>
                    <a:bodyPr/>
                    <a:lstStyle/>
                    <a:p>
                      <a:pPr algn="ctr" fontAlgn="t"/>
                      <a:r>
                        <a:rPr lang="en-US" sz="1000">
                          <a:effectLst/>
                          <a:latin typeface="+mn-lt"/>
                        </a:rPr>
                        <a:t>MPIC</a:t>
                      </a:r>
                    </a:p>
                  </a:txBody>
                  <a:tcPr marL="84406" marR="84406" marT="19050" marB="19050" anchor="ctr">
                    <a:lnT w="12700" cap="flat" cmpd="sng" algn="ctr">
                      <a:noFill/>
                      <a:prstDash val="solid"/>
                      <a:round/>
                      <a:headEnd type="none" w="med" len="med"/>
                      <a:tailEnd type="none" w="med" len="med"/>
                    </a:lnT>
                  </a:tcPr>
                </a:tc>
                <a:tc>
                  <a:txBody>
                    <a:bodyPr/>
                    <a:lstStyle/>
                    <a:p>
                      <a:pPr algn="ctr" fontAlgn="b"/>
                      <a:endParaRPr lang="en-US" sz="1000" b="0" i="0" u="none" strike="noStrike">
                        <a:solidFill>
                          <a:srgbClr val="000000"/>
                        </a:solidFill>
                        <a:effectLst/>
                        <a:latin typeface="+mn-lt"/>
                      </a:endParaRPr>
                    </a:p>
                  </a:txBody>
                  <a:tcPr marL="8792" marR="8792" marT="9525" marB="0" anchor="ctr">
                    <a:lnT w="12700" cap="flat" cmpd="sng" algn="ctr">
                      <a:noFill/>
                      <a:prstDash val="solid"/>
                      <a:round/>
                      <a:headEnd type="none" w="med" len="med"/>
                      <a:tailEnd type="none" w="med" len="med"/>
                    </a:lnT>
                  </a:tcPr>
                </a:tc>
                <a:tc>
                  <a:txBody>
                    <a:bodyPr/>
                    <a:lstStyle/>
                    <a:p>
                      <a:pPr algn="ctr" fontAlgn="t"/>
                      <a:r>
                        <a:rPr lang="en-US" sz="1000">
                          <a:effectLst/>
                          <a:latin typeface="+mn-lt"/>
                        </a:rPr>
                        <a:t>MOIC</a:t>
                      </a:r>
                    </a:p>
                  </a:txBody>
                  <a:tcPr marL="84406" marR="84406" marT="19050" marB="19050" anchor="ctr">
                    <a:lnT w="12700" cap="flat" cmpd="sng" algn="ctr">
                      <a:noFill/>
                      <a:prstDash val="solid"/>
                      <a:round/>
                      <a:headEnd type="none" w="med" len="med"/>
                      <a:tailEnd type="none" w="med" len="med"/>
                    </a:lnT>
                  </a:tcPr>
                </a:tc>
                <a:extLst>
                  <a:ext uri="{0D108BD9-81ED-4DB2-BD59-A6C34878D82A}">
                    <a16:rowId xmlns:a16="http://schemas.microsoft.com/office/drawing/2014/main" val="10002"/>
                  </a:ext>
                </a:extLst>
              </a:tr>
              <a:tr h="342282">
                <a:tc>
                  <a:txBody>
                    <a:bodyPr/>
                    <a:lstStyle/>
                    <a:p>
                      <a:pPr fontAlgn="t"/>
                      <a:r>
                        <a:rPr lang="zh-TW" altLang="en-US" sz="1000" dirty="0" smtClean="0">
                          <a:effectLst/>
                          <a:latin typeface="微軟正黑體" panose="020B0604030504040204" pitchFamily="34" charset="-120"/>
                          <a:ea typeface="微軟正黑體" panose="020B0604030504040204" pitchFamily="34" charset="-120"/>
                        </a:rPr>
                        <a:t>上海澎博財經</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tc>
                <a:tc>
                  <a:txBody>
                    <a:bodyPr/>
                    <a:lstStyle/>
                    <a:p>
                      <a:pPr algn="ctr" fontAlgn="b"/>
                      <a:endParaRPr lang="en-US" sz="1000" b="0" i="0" u="none" strike="noStrike">
                        <a:solidFill>
                          <a:srgbClr val="000000"/>
                        </a:solidFill>
                        <a:effectLst/>
                        <a:latin typeface="+mn-lt"/>
                      </a:endParaRPr>
                    </a:p>
                  </a:txBody>
                  <a:tcPr marL="8792" marR="8792" marT="9525" marB="0" anchor="ctr"/>
                </a:tc>
                <a:tc>
                  <a:txBody>
                    <a:bodyPr/>
                    <a:lstStyle/>
                    <a:p>
                      <a:pPr algn="ctr" fontAlgn="t"/>
                      <a:r>
                        <a:rPr lang="en-US" sz="1000" dirty="0" err="1" smtClean="0">
                          <a:effectLst/>
                          <a:latin typeface="+mn-lt"/>
                        </a:rPr>
                        <a:t>MBI+Month+Year</a:t>
                      </a:r>
                      <a:endParaRPr lang="en-US" sz="1000" dirty="0">
                        <a:effectLst/>
                        <a:latin typeface="+mn-lt"/>
                      </a:endParaRPr>
                    </a:p>
                  </a:txBody>
                  <a:tcPr marL="84406" marR="84406" marT="19050" marB="19050" anchor="ctr"/>
                </a:tc>
                <a:tc>
                  <a:txBody>
                    <a:bodyPr/>
                    <a:lstStyle/>
                    <a:p>
                      <a:pPr algn="ctr" fontAlgn="b"/>
                      <a:endParaRPr lang="en-US" sz="1000" b="0" i="0" u="none" strike="noStrike">
                        <a:solidFill>
                          <a:srgbClr val="000000"/>
                        </a:solidFill>
                        <a:effectLst/>
                        <a:latin typeface="+mn-lt"/>
                      </a:endParaRPr>
                    </a:p>
                  </a:txBody>
                  <a:tcPr marL="8792" marR="8792" marT="9525" marB="0" anchor="ctr"/>
                </a:tc>
                <a:tc>
                  <a:txBody>
                    <a:bodyPr/>
                    <a:lstStyle/>
                    <a:p>
                      <a:pPr algn="ctr" fontAlgn="t"/>
                      <a:r>
                        <a:rPr lang="en-US" sz="1000" dirty="0" err="1" smtClean="0">
                          <a:effectLst/>
                          <a:latin typeface="+mn-lt"/>
                        </a:rPr>
                        <a:t>MPI+Month+Year</a:t>
                      </a:r>
                      <a:endParaRPr lang="en-US" sz="1000" dirty="0">
                        <a:effectLst/>
                        <a:latin typeface="+mn-lt"/>
                      </a:endParaRPr>
                    </a:p>
                  </a:txBody>
                  <a:tcPr marL="84406" marR="84406" marT="19050" marB="19050" anchor="ctr"/>
                </a:tc>
                <a:tc>
                  <a:txBody>
                    <a:bodyPr/>
                    <a:lstStyle/>
                    <a:p>
                      <a:pPr algn="ctr" fontAlgn="b"/>
                      <a:endParaRPr lang="en-US" sz="1000" b="0" i="0" u="none" strike="noStrike" dirty="0">
                        <a:solidFill>
                          <a:srgbClr val="000000"/>
                        </a:solidFill>
                        <a:effectLst/>
                        <a:latin typeface="+mn-lt"/>
                      </a:endParaRPr>
                    </a:p>
                  </a:txBody>
                  <a:tcPr marL="8792" marR="8792" marT="9525" marB="0" anchor="ctr"/>
                </a:tc>
                <a:tc>
                  <a:txBody>
                    <a:bodyPr/>
                    <a:lstStyle/>
                    <a:p>
                      <a:pPr algn="ctr" fontAlgn="t"/>
                      <a:r>
                        <a:rPr lang="en-US" sz="1000" dirty="0" err="1" smtClean="0">
                          <a:effectLst/>
                          <a:latin typeface="+mn-lt"/>
                        </a:rPr>
                        <a:t>MOI+Month+Year</a:t>
                      </a:r>
                      <a:endParaRPr lang="en-US" sz="1000" dirty="0">
                        <a:effectLst/>
                        <a:latin typeface="+mn-lt"/>
                      </a:endParaRPr>
                    </a:p>
                  </a:txBody>
                  <a:tcPr marL="84406" marR="84406" marT="19050" marB="19050" anchor="ctr"/>
                </a:tc>
                <a:extLst>
                  <a:ext uri="{0D108BD9-81ED-4DB2-BD59-A6C34878D82A}">
                    <a16:rowId xmlns:a16="http://schemas.microsoft.com/office/drawing/2014/main" val="10003"/>
                  </a:ext>
                </a:extLst>
              </a:tr>
              <a:tr h="205718">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上海乾隆</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tc>
                <a:tc>
                  <a:txBody>
                    <a:bodyPr/>
                    <a:lstStyle/>
                    <a:p>
                      <a:pPr algn="ctr" fontAlgn="b"/>
                      <a:r>
                        <a:rPr lang="en-US" sz="1000" b="0" i="0" u="none" strike="noStrike">
                          <a:solidFill>
                            <a:srgbClr val="000000"/>
                          </a:solidFill>
                          <a:effectLst/>
                          <a:latin typeface="+mn-lt"/>
                        </a:rPr>
                        <a:t>999905</a:t>
                      </a:r>
                    </a:p>
                  </a:txBody>
                  <a:tcPr marL="8792" marR="8792" marT="9525" marB="0" anchor="ctr"/>
                </a:tc>
                <a:tc>
                  <a:txBody>
                    <a:bodyPr/>
                    <a:lstStyle/>
                    <a:p>
                      <a:pPr algn="ctr" fontAlgn="t"/>
                      <a:r>
                        <a:rPr lang="en-US" sz="1000">
                          <a:effectLst/>
                          <a:latin typeface="+mn-lt"/>
                        </a:rPr>
                        <a:t>209</a:t>
                      </a:r>
                    </a:p>
                  </a:txBody>
                  <a:tcPr marL="84406" marR="84406" marT="19050" marB="19050" anchor="ctr"/>
                </a:tc>
                <a:tc>
                  <a:txBody>
                    <a:bodyPr/>
                    <a:lstStyle/>
                    <a:p>
                      <a:pPr algn="ctr" fontAlgn="b"/>
                      <a:r>
                        <a:rPr lang="en-US" sz="1000" b="0" i="0" u="none" strike="noStrike">
                          <a:solidFill>
                            <a:srgbClr val="000000"/>
                          </a:solidFill>
                          <a:effectLst/>
                          <a:latin typeface="+mn-lt"/>
                        </a:rPr>
                        <a:t>999902</a:t>
                      </a:r>
                    </a:p>
                  </a:txBody>
                  <a:tcPr marL="8792" marR="8792" marT="9525" marB="0" anchor="ctr"/>
                </a:tc>
                <a:tc>
                  <a:txBody>
                    <a:bodyPr/>
                    <a:lstStyle/>
                    <a:p>
                      <a:pPr algn="ctr" fontAlgn="t"/>
                      <a:r>
                        <a:rPr lang="en-US" sz="1000">
                          <a:effectLst/>
                          <a:latin typeface="+mn-lt"/>
                        </a:rPr>
                        <a:t>209</a:t>
                      </a:r>
                    </a:p>
                  </a:txBody>
                  <a:tcPr marL="84406" marR="84406" marT="19050" marB="19050" anchor="ctr"/>
                </a:tc>
                <a:tc>
                  <a:txBody>
                    <a:bodyPr/>
                    <a:lstStyle/>
                    <a:p>
                      <a:pPr algn="ctr" fontAlgn="b"/>
                      <a:r>
                        <a:rPr lang="en-US" sz="1000" b="0" i="0" u="none" strike="noStrike">
                          <a:solidFill>
                            <a:srgbClr val="000000"/>
                          </a:solidFill>
                          <a:effectLst/>
                          <a:latin typeface="+mn-lt"/>
                        </a:rPr>
                        <a:t>999903</a:t>
                      </a:r>
                    </a:p>
                  </a:txBody>
                  <a:tcPr marL="8792" marR="8792" marT="9525" marB="0" anchor="ctr"/>
                </a:tc>
                <a:tc>
                  <a:txBody>
                    <a:bodyPr/>
                    <a:lstStyle/>
                    <a:p>
                      <a:pPr algn="ctr" fontAlgn="t"/>
                      <a:r>
                        <a:rPr lang="en-US" sz="1000" dirty="0">
                          <a:effectLst/>
                          <a:latin typeface="+mn-lt"/>
                        </a:rPr>
                        <a:t>209</a:t>
                      </a:r>
                    </a:p>
                  </a:txBody>
                  <a:tcPr marL="84406" marR="84406" marT="19050" marB="19050" anchor="ctr"/>
                </a:tc>
                <a:extLst>
                  <a:ext uri="{0D108BD9-81ED-4DB2-BD59-A6C34878D82A}">
                    <a16:rowId xmlns:a16="http://schemas.microsoft.com/office/drawing/2014/main" val="10004"/>
                  </a:ext>
                </a:extLst>
              </a:tr>
              <a:tr h="342282">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萬得</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tc>
                <a:tc>
                  <a:txBody>
                    <a:bodyPr/>
                    <a:lstStyle/>
                    <a:p>
                      <a:pPr algn="ctr" fontAlgn="b"/>
                      <a:r>
                        <a:rPr lang="en-US" sz="1000" b="0" i="0" u="none" strike="noStrike" dirty="0">
                          <a:solidFill>
                            <a:srgbClr val="000000"/>
                          </a:solidFill>
                          <a:effectLst/>
                          <a:latin typeface="+mn-lt"/>
                        </a:rPr>
                        <a:t>HSMBI</a:t>
                      </a:r>
                    </a:p>
                  </a:txBody>
                  <a:tcPr marL="8792" marR="8792" marT="9525" marB="0" anchor="ctr"/>
                </a:tc>
                <a:tc>
                  <a:txBody>
                    <a:bodyPr/>
                    <a:lstStyle/>
                    <a:p>
                      <a:pPr algn="ctr" fontAlgn="t"/>
                      <a:r>
                        <a:rPr lang="en-US" sz="1000" dirty="0" err="1" smtClean="0">
                          <a:effectLst/>
                          <a:latin typeface="+mn-lt"/>
                        </a:rPr>
                        <a:t>MBIF+yymm+HK</a:t>
                      </a:r>
                      <a:endParaRPr lang="en-US" sz="1000" dirty="0">
                        <a:effectLst/>
                        <a:latin typeface="+mn-lt"/>
                      </a:endParaRPr>
                    </a:p>
                  </a:txBody>
                  <a:tcPr marL="84406" marR="84406" marT="19050" marB="19050" anchor="ctr"/>
                </a:tc>
                <a:tc>
                  <a:txBody>
                    <a:bodyPr/>
                    <a:lstStyle/>
                    <a:p>
                      <a:pPr algn="ctr" fontAlgn="b"/>
                      <a:r>
                        <a:rPr lang="en-US" sz="1000" b="0" i="0" u="none" strike="noStrike" dirty="0">
                          <a:solidFill>
                            <a:srgbClr val="000000"/>
                          </a:solidFill>
                          <a:effectLst/>
                          <a:latin typeface="+mn-lt"/>
                        </a:rPr>
                        <a:t>HSMPI</a:t>
                      </a:r>
                    </a:p>
                  </a:txBody>
                  <a:tcPr marL="8792" marR="8792" marT="9525" marB="0" anchor="ctr"/>
                </a:tc>
                <a:tc>
                  <a:txBody>
                    <a:bodyPr/>
                    <a:lstStyle/>
                    <a:p>
                      <a:pPr algn="ctr" fontAlgn="t"/>
                      <a:r>
                        <a:rPr lang="en-US" sz="1000" dirty="0" err="1" smtClean="0">
                          <a:effectLst/>
                          <a:latin typeface="+mn-lt"/>
                        </a:rPr>
                        <a:t>MPIF+yymm+HK</a:t>
                      </a:r>
                      <a:endParaRPr lang="en-US" sz="1000" dirty="0">
                        <a:effectLst/>
                        <a:latin typeface="+mn-lt"/>
                      </a:endParaRPr>
                    </a:p>
                  </a:txBody>
                  <a:tcPr marL="84406" marR="84406" marT="19050" marB="19050" anchor="ctr"/>
                </a:tc>
                <a:tc>
                  <a:txBody>
                    <a:bodyPr/>
                    <a:lstStyle/>
                    <a:p>
                      <a:pPr algn="ctr" fontAlgn="b"/>
                      <a:r>
                        <a:rPr lang="en-US" sz="1000" b="0" i="0" u="none" strike="noStrike" dirty="0">
                          <a:solidFill>
                            <a:srgbClr val="000000"/>
                          </a:solidFill>
                          <a:effectLst/>
                          <a:latin typeface="+mn-lt"/>
                        </a:rPr>
                        <a:t>HSMOGI</a:t>
                      </a:r>
                    </a:p>
                  </a:txBody>
                  <a:tcPr marL="8792" marR="8792" marT="9525" marB="0" anchor="ctr"/>
                </a:tc>
                <a:tc>
                  <a:txBody>
                    <a:bodyPr/>
                    <a:lstStyle/>
                    <a:p>
                      <a:pPr algn="ctr" fontAlgn="t"/>
                      <a:r>
                        <a:rPr lang="en-US" sz="1000" dirty="0" err="1" smtClean="0">
                          <a:effectLst/>
                          <a:latin typeface="+mn-lt"/>
                        </a:rPr>
                        <a:t>MOIF+yymm+HK</a:t>
                      </a:r>
                      <a:endParaRPr lang="en-US" sz="1000" dirty="0">
                        <a:effectLst/>
                        <a:latin typeface="+mn-lt"/>
                      </a:endParaRPr>
                    </a:p>
                  </a:txBody>
                  <a:tcPr marL="84406" marR="84406" marT="19050" marB="19050" anchor="ctr"/>
                </a:tc>
                <a:extLst>
                  <a:ext uri="{0D108BD9-81ED-4DB2-BD59-A6C34878D82A}">
                    <a16:rowId xmlns:a16="http://schemas.microsoft.com/office/drawing/2014/main" val="10005"/>
                  </a:ext>
                </a:extLst>
              </a:tr>
            </a:tbl>
          </a:graphicData>
        </a:graphic>
      </p:graphicFrame>
      <p:sp>
        <p:nvSpPr>
          <p:cNvPr id="11" name="Title 1"/>
          <p:cNvSpPr>
            <a:spLocks noGrp="1"/>
          </p:cNvSpPr>
          <p:nvPr>
            <p:ph type="title"/>
          </p:nvPr>
        </p:nvSpPr>
        <p:spPr>
          <a:xfrm>
            <a:off x="767862" y="343972"/>
            <a:ext cx="7918938" cy="635742"/>
          </a:xfrm>
        </p:spPr>
        <p:txBody>
          <a:bodyPr/>
          <a:lstStyle/>
          <a:p>
            <a:r>
              <a:rPr lang="zh-TW" altLang="en-US" dirty="0" smtClean="0">
                <a:latin typeface="微軟正黑體" panose="020B0604030504040204" pitchFamily="34" charset="-120"/>
                <a:ea typeface="微軟正黑體" panose="020B0604030504040204" pitchFamily="34" charset="-120"/>
              </a:rPr>
              <a:t>行業指數及</a:t>
            </a:r>
            <a:r>
              <a:rPr lang="zh-TW" altLang="en-US" dirty="0">
                <a:latin typeface="微軟正黑體" panose="020B0604030504040204" pitchFamily="34" charset="-120"/>
                <a:ea typeface="微軟正黑體" panose="020B0604030504040204" pitchFamily="34" charset="-120"/>
              </a:rPr>
              <a:t>行業指數</a:t>
            </a:r>
            <a:r>
              <a:rPr lang="zh-TW" altLang="en-US" dirty="0" smtClean="0"/>
              <a:t>期貨的</a:t>
            </a:r>
            <a:r>
              <a:rPr lang="zh-TW" altLang="en-US" dirty="0"/>
              <a:t>訊息代碼</a:t>
            </a:r>
            <a:endParaRPr lang="en-US" dirty="0"/>
          </a:p>
        </p:txBody>
      </p:sp>
    </p:spTree>
    <p:extLst>
      <p:ext uri="{BB962C8B-B14F-4D97-AF65-F5344CB8AC3E}">
        <p14:creationId xmlns:p14="http://schemas.microsoft.com/office/powerpoint/2010/main" val="3646111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2253112647"/>
              </p:ext>
            </p:extLst>
          </p:nvPr>
        </p:nvGraphicFramePr>
        <p:xfrm>
          <a:off x="785935" y="1252155"/>
          <a:ext cx="7809462" cy="2457708"/>
        </p:xfrm>
        <a:graphic>
          <a:graphicData uri="http://schemas.openxmlformats.org/drawingml/2006/table">
            <a:tbl>
              <a:tblPr firstRow="1" bandRow="1">
                <a:tableStyleId>{5C22544A-7EE6-4342-B048-85BDC9FD1C3A}</a:tableStyleId>
              </a:tblPr>
              <a:tblGrid>
                <a:gridCol w="3030834">
                  <a:extLst>
                    <a:ext uri="{9D8B030D-6E8A-4147-A177-3AD203B41FA5}">
                      <a16:colId xmlns:a16="http://schemas.microsoft.com/office/drawing/2014/main" val="20000"/>
                    </a:ext>
                  </a:extLst>
                </a:gridCol>
                <a:gridCol w="2300396">
                  <a:extLst>
                    <a:ext uri="{9D8B030D-6E8A-4147-A177-3AD203B41FA5}">
                      <a16:colId xmlns:a16="http://schemas.microsoft.com/office/drawing/2014/main" val="20001"/>
                    </a:ext>
                  </a:extLst>
                </a:gridCol>
                <a:gridCol w="2478232">
                  <a:extLst>
                    <a:ext uri="{9D8B030D-6E8A-4147-A177-3AD203B41FA5}">
                      <a16:colId xmlns:a16="http://schemas.microsoft.com/office/drawing/2014/main" val="20002"/>
                    </a:ext>
                  </a:extLst>
                </a:gridCol>
              </a:tblGrid>
              <a:tr h="229864">
                <a:tc>
                  <a:txBody>
                    <a:bodyPr/>
                    <a:lstStyle/>
                    <a:p>
                      <a:r>
                        <a:rPr lang="zh-TW" altLang="en-US" sz="1000" b="1" dirty="0" smtClean="0"/>
                        <a:t>資訊供應商</a:t>
                      </a:r>
                      <a:endParaRPr lang="en-US" sz="1000" b="1" dirty="0"/>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dirty="0" smtClean="0">
                          <a:latin typeface="微軟正黑體" panose="020B0604030504040204" pitchFamily="34" charset="-120"/>
                          <a:ea typeface="微軟正黑體" panose="020B0604030504040204" pitchFamily="34" charset="-120"/>
                        </a:rPr>
                        <a:t>中華</a:t>
                      </a:r>
                      <a:r>
                        <a:rPr lang="en-US" altLang="zh-TW" sz="900" dirty="0" smtClean="0">
                          <a:latin typeface="微軟正黑體" panose="020B0604030504040204" pitchFamily="34" charset="-120"/>
                          <a:ea typeface="微軟正黑體" panose="020B0604030504040204" pitchFamily="34" charset="-120"/>
                        </a:rPr>
                        <a:t>120</a:t>
                      </a:r>
                      <a:endParaRPr lang="en-US" sz="900" dirty="0">
                        <a:solidFill>
                          <a:schemeClr val="bg1"/>
                        </a:solidFill>
                        <a:effectLst/>
                      </a:endParaRPr>
                    </a:p>
                  </a:txBody>
                  <a:tcPr marL="83077" marR="83077" marT="28800" marB="2880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dirty="0" smtClean="0">
                          <a:latin typeface="微軟正黑體" panose="020B0604030504040204" pitchFamily="34" charset="-120"/>
                          <a:ea typeface="微軟正黑體" panose="020B0604030504040204" pitchFamily="34" charset="-120"/>
                        </a:rPr>
                        <a:t>中華</a:t>
                      </a:r>
                      <a:r>
                        <a:rPr lang="en-US" altLang="zh-TW" sz="900" dirty="0" smtClean="0">
                          <a:latin typeface="微軟正黑體" panose="020B0604030504040204" pitchFamily="34" charset="-120"/>
                          <a:ea typeface="微軟正黑體" panose="020B0604030504040204" pitchFamily="34" charset="-120"/>
                        </a:rPr>
                        <a:t>120 </a:t>
                      </a:r>
                      <a:r>
                        <a:rPr lang="zh-TW" altLang="en-US" sz="900" dirty="0" smtClean="0">
                          <a:latin typeface="微軟正黑體" panose="020B0604030504040204" pitchFamily="34" charset="-120"/>
                          <a:ea typeface="微軟正黑體" panose="020B0604030504040204" pitchFamily="34" charset="-120"/>
                        </a:rPr>
                        <a:t>期貨</a:t>
                      </a:r>
                      <a:endParaRPr lang="en-US" sz="900" dirty="0">
                        <a:solidFill>
                          <a:schemeClr val="bg1"/>
                        </a:solidFill>
                        <a:effectLst/>
                      </a:endParaRPr>
                    </a:p>
                  </a:txBody>
                  <a:tcPr marL="83077" marR="83077" marT="28800" marB="2880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extLst>
                  <a:ext uri="{0D108BD9-81ED-4DB2-BD59-A6C34878D82A}">
                    <a16:rowId xmlns:a16="http://schemas.microsoft.com/office/drawing/2014/main" val="10000"/>
                  </a:ext>
                </a:extLst>
              </a:tr>
              <a:tr h="157028">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彭博資訊</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t"/>
                      <a:r>
                        <a:rPr lang="en-US" sz="1000" b="0" i="0" u="none" strike="noStrike" kern="1200" dirty="0">
                          <a:solidFill>
                            <a:srgbClr val="000000"/>
                          </a:solidFill>
                          <a:effectLst/>
                          <a:latin typeface="+mn-lt"/>
                          <a:ea typeface="+mn-ea"/>
                          <a:cs typeface="+mn-cs"/>
                        </a:rPr>
                        <a:t>CES120</a:t>
                      </a:r>
                    </a:p>
                  </a:txBody>
                  <a:tcPr marL="84406" marR="84406"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t"/>
                      <a:r>
                        <a:rPr lang="en-US" sz="1000" b="0" i="0" u="none" strike="noStrike" kern="1200">
                          <a:solidFill>
                            <a:srgbClr val="000000"/>
                          </a:solidFill>
                          <a:effectLst/>
                          <a:latin typeface="+mn-lt"/>
                          <a:ea typeface="+mn-ea"/>
                          <a:cs typeface="+mn-cs"/>
                        </a:rPr>
                        <a:t>CESA Index DES &lt;GO&gt;</a:t>
                      </a:r>
                    </a:p>
                  </a:txBody>
                  <a:tcPr marL="84406" marR="84406"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23586">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路透社</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lnT w="12700" cap="flat" cmpd="sng" algn="ctr">
                      <a:noFill/>
                      <a:prstDash val="solid"/>
                      <a:round/>
                      <a:headEnd type="none" w="med" len="med"/>
                      <a:tailEnd type="none" w="med" len="med"/>
                    </a:lnT>
                  </a:tcPr>
                </a:tc>
                <a:tc>
                  <a:txBody>
                    <a:bodyPr/>
                    <a:lstStyle/>
                    <a:p>
                      <a:pPr algn="ctr" fontAlgn="t"/>
                      <a:r>
                        <a:rPr lang="en-US" sz="1000" b="0" i="0" u="none" strike="noStrike" kern="1200" dirty="0">
                          <a:solidFill>
                            <a:srgbClr val="000000"/>
                          </a:solidFill>
                          <a:effectLst/>
                          <a:latin typeface="+mn-lt"/>
                          <a:ea typeface="+mn-ea"/>
                          <a:cs typeface="+mn-cs"/>
                        </a:rPr>
                        <a:t>.HKCES120</a:t>
                      </a:r>
                    </a:p>
                  </a:txBody>
                  <a:tcPr marL="84406" marR="84406" marT="19050" marB="19050" anchor="ctr">
                    <a:lnT w="12700" cap="flat" cmpd="sng" algn="ctr">
                      <a:noFill/>
                      <a:prstDash val="solid"/>
                      <a:round/>
                      <a:headEnd type="none" w="med" len="med"/>
                      <a:tailEnd type="none" w="med" len="med"/>
                    </a:lnT>
                  </a:tcPr>
                </a:tc>
                <a:tc>
                  <a:txBody>
                    <a:bodyPr/>
                    <a:lstStyle/>
                    <a:p>
                      <a:pPr algn="ctr" fontAlgn="t"/>
                      <a:r>
                        <a:rPr lang="en-US" sz="1000" b="0" i="0" u="none" strike="noStrike" kern="1200">
                          <a:solidFill>
                            <a:srgbClr val="000000"/>
                          </a:solidFill>
                          <a:effectLst/>
                          <a:latin typeface="+mn-lt"/>
                          <a:ea typeface="+mn-ea"/>
                          <a:cs typeface="+mn-cs"/>
                        </a:rPr>
                        <a:t>0#HCHH:</a:t>
                      </a:r>
                    </a:p>
                  </a:txBody>
                  <a:tcPr marL="84406" marR="84406" marT="19050" marB="19050" anchor="ctr">
                    <a:lnT w="12700" cap="flat" cmpd="sng" algn="ctr">
                      <a:noFill/>
                      <a:prstDash val="solid"/>
                      <a:round/>
                      <a:headEnd type="none" w="med" len="med"/>
                      <a:tailEnd type="none" w="med" len="med"/>
                    </a:lnT>
                  </a:tcPr>
                </a:tc>
                <a:extLst>
                  <a:ext uri="{0D108BD9-81ED-4DB2-BD59-A6C34878D82A}">
                    <a16:rowId xmlns:a16="http://schemas.microsoft.com/office/drawing/2014/main" val="10002"/>
                  </a:ext>
                </a:extLst>
              </a:tr>
              <a:tr h="157028">
                <a:tc>
                  <a:txBody>
                    <a:bodyPr/>
                    <a:lstStyle/>
                    <a:p>
                      <a:pPr fontAlgn="t"/>
                      <a:r>
                        <a:rPr lang="en-US" sz="1000" b="0" i="0" u="none" strike="noStrike" kern="1200" dirty="0" err="1" smtClean="0">
                          <a:solidFill>
                            <a:srgbClr val="000000"/>
                          </a:solidFill>
                          <a:effectLst/>
                          <a:latin typeface="+mn-lt"/>
                          <a:ea typeface="+mn-ea"/>
                          <a:cs typeface="+mn-cs"/>
                        </a:rPr>
                        <a:t>AAStocks</a:t>
                      </a:r>
                      <a:endParaRPr lang="en-US" sz="1000" b="0" i="0" u="none" strike="noStrike" kern="1200" dirty="0">
                        <a:solidFill>
                          <a:srgbClr val="000000"/>
                        </a:solidFill>
                        <a:effectLst/>
                        <a:latin typeface="+mn-lt"/>
                        <a:ea typeface="+mn-ea"/>
                        <a:cs typeface="+mn-cs"/>
                      </a:endParaRP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110056</a:t>
                      </a:r>
                    </a:p>
                  </a:txBody>
                  <a:tcPr marL="84406" marR="84406" marT="19050" marB="19050" anchor="ctr"/>
                </a:tc>
                <a:tc>
                  <a:txBody>
                    <a:bodyPr/>
                    <a:lstStyle/>
                    <a:p>
                      <a:pPr algn="ctr" fontAlgn="t"/>
                      <a:r>
                        <a:rPr lang="en-US" sz="1000" b="0" i="0" u="none" strike="noStrike" kern="1200">
                          <a:solidFill>
                            <a:srgbClr val="000000"/>
                          </a:solidFill>
                          <a:effectLst/>
                          <a:latin typeface="+mn-lt"/>
                          <a:ea typeface="+mn-ea"/>
                          <a:cs typeface="+mn-cs"/>
                        </a:rPr>
                        <a:t>221360</a:t>
                      </a:r>
                    </a:p>
                  </a:txBody>
                  <a:tcPr marL="84406" marR="84406" marT="19050" marB="19050" anchor="ctr"/>
                </a:tc>
                <a:extLst>
                  <a:ext uri="{0D108BD9-81ED-4DB2-BD59-A6C34878D82A}">
                    <a16:rowId xmlns:a16="http://schemas.microsoft.com/office/drawing/2014/main" val="10003"/>
                  </a:ext>
                </a:extLst>
              </a:tr>
              <a:tr h="223586">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亞富資訊科技</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837505</a:t>
                      </a: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870800</a:t>
                      </a:r>
                    </a:p>
                  </a:txBody>
                  <a:tcPr marL="84406" marR="84406" marT="19050" marB="19050" anchor="ctr"/>
                </a:tc>
                <a:extLst>
                  <a:ext uri="{0D108BD9-81ED-4DB2-BD59-A6C34878D82A}">
                    <a16:rowId xmlns:a16="http://schemas.microsoft.com/office/drawing/2014/main" val="10004"/>
                  </a:ext>
                </a:extLst>
              </a:tr>
              <a:tr h="157028">
                <a:tc>
                  <a:txBody>
                    <a:bodyPr/>
                    <a:lstStyle/>
                    <a:p>
                      <a:pPr fontAlgn="t"/>
                      <a:r>
                        <a:rPr lang="en-US" sz="1000" b="0" i="0" u="none" strike="noStrike" kern="1200" dirty="0">
                          <a:solidFill>
                            <a:srgbClr val="000000"/>
                          </a:solidFill>
                          <a:effectLst/>
                          <a:latin typeface="+mn-lt"/>
                          <a:ea typeface="+mn-ea"/>
                          <a:cs typeface="+mn-cs"/>
                        </a:rPr>
                        <a:t>DB </a:t>
                      </a:r>
                      <a:r>
                        <a:rPr lang="en-US" sz="1000" b="0" i="0" u="none" strike="noStrike" kern="1200" dirty="0" smtClean="0">
                          <a:solidFill>
                            <a:srgbClr val="000000"/>
                          </a:solidFill>
                          <a:effectLst/>
                          <a:latin typeface="+mn-lt"/>
                          <a:ea typeface="+mn-ea"/>
                          <a:cs typeface="+mn-cs"/>
                        </a:rPr>
                        <a:t>Power</a:t>
                      </a:r>
                      <a:endParaRPr lang="en-US" sz="1000" b="0" i="0" u="none" strike="noStrike" kern="1200" dirty="0">
                        <a:solidFill>
                          <a:srgbClr val="000000"/>
                        </a:solidFill>
                        <a:effectLst/>
                        <a:latin typeface="+mn-lt"/>
                        <a:ea typeface="+mn-ea"/>
                        <a:cs typeface="+mn-cs"/>
                      </a:endParaRP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CES120</a:t>
                      </a: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CHH</a:t>
                      </a:r>
                    </a:p>
                  </a:txBody>
                  <a:tcPr marL="84406" marR="84406" marT="19050" marB="19050" anchor="ctr"/>
                </a:tc>
                <a:extLst>
                  <a:ext uri="{0D108BD9-81ED-4DB2-BD59-A6C34878D82A}">
                    <a16:rowId xmlns:a16="http://schemas.microsoft.com/office/drawing/2014/main" val="10005"/>
                  </a:ext>
                </a:extLst>
              </a:tr>
              <a:tr h="157028">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經濟通</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CEC</a:t>
                      </a:r>
                    </a:p>
                  </a:txBody>
                  <a:tcPr marL="84406" marR="84406" marT="19050" marB="19050" anchor="ctr"/>
                </a:tc>
                <a:tc>
                  <a:txBody>
                    <a:bodyPr/>
                    <a:lstStyle/>
                    <a:p>
                      <a:pPr algn="ctr" fontAlgn="t"/>
                      <a:r>
                        <a:rPr lang="en-US" sz="1000" b="0" i="0" u="none" strike="noStrike" kern="1200" dirty="0" smtClean="0">
                          <a:solidFill>
                            <a:srgbClr val="000000"/>
                          </a:solidFill>
                          <a:effectLst/>
                          <a:latin typeface="+mn-lt"/>
                          <a:ea typeface="+mn-ea"/>
                          <a:cs typeface="+mn-cs"/>
                        </a:rPr>
                        <a:t>CHH</a:t>
                      </a:r>
                      <a:endParaRPr lang="en-US" sz="1000" b="0" i="0" u="none" strike="noStrike" kern="1200" dirty="0">
                        <a:solidFill>
                          <a:srgbClr val="000000"/>
                        </a:solidFill>
                        <a:effectLst/>
                        <a:latin typeface="+mn-lt"/>
                        <a:ea typeface="+mn-ea"/>
                        <a:cs typeface="+mn-cs"/>
                      </a:endParaRPr>
                    </a:p>
                  </a:txBody>
                  <a:tcPr marL="84406" marR="84406" marT="19050" marB="19050" anchor="ctr"/>
                </a:tc>
                <a:extLst>
                  <a:ext uri="{0D108BD9-81ED-4DB2-BD59-A6C34878D82A}">
                    <a16:rowId xmlns:a16="http://schemas.microsoft.com/office/drawing/2014/main" val="10006"/>
                  </a:ext>
                </a:extLst>
              </a:tr>
              <a:tr h="157028">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匯港資訊</a:t>
                      </a:r>
                      <a:endParaRPr lang="en-US" sz="1000" b="0" i="0" u="none" strike="noStrike" kern="1200" dirty="0">
                        <a:solidFill>
                          <a:srgbClr val="000000"/>
                        </a:solidFill>
                        <a:effectLst/>
                        <a:latin typeface="+mn-lt"/>
                        <a:ea typeface="+mn-ea"/>
                        <a:cs typeface="+mn-cs"/>
                      </a:endParaRP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CE120</a:t>
                      </a:r>
                    </a:p>
                  </a:txBody>
                  <a:tcPr marL="84406" marR="84406" marT="19050" marB="19050" anchor="ctr"/>
                </a:tc>
                <a:tc>
                  <a:txBody>
                    <a:bodyPr/>
                    <a:lstStyle/>
                    <a:p>
                      <a:pPr algn="ctr" fontAlgn="t"/>
                      <a:r>
                        <a:rPr lang="fr-FR" sz="1000" b="0" i="0" u="none" strike="noStrike" kern="1200" dirty="0" smtClean="0">
                          <a:solidFill>
                            <a:srgbClr val="000000"/>
                          </a:solidFill>
                          <a:effectLst/>
                          <a:latin typeface="+mn-lt"/>
                          <a:ea typeface="+mn-ea"/>
                          <a:cs typeface="+mn-cs"/>
                        </a:rPr>
                        <a:t>CHH</a:t>
                      </a:r>
                      <a:endParaRPr lang="fr-FR" sz="1000" b="0" i="0" u="none" strike="noStrike" kern="1200" dirty="0">
                        <a:solidFill>
                          <a:srgbClr val="000000"/>
                        </a:solidFill>
                        <a:effectLst/>
                        <a:latin typeface="+mn-lt"/>
                        <a:ea typeface="+mn-ea"/>
                        <a:cs typeface="+mn-cs"/>
                      </a:endParaRPr>
                    </a:p>
                  </a:txBody>
                  <a:tcPr marL="84406" marR="84406" marT="19050" marB="19050" anchor="ctr"/>
                </a:tc>
                <a:extLst>
                  <a:ext uri="{0D108BD9-81ED-4DB2-BD59-A6C34878D82A}">
                    <a16:rowId xmlns:a16="http://schemas.microsoft.com/office/drawing/2014/main" val="10007"/>
                  </a:ext>
                </a:extLst>
              </a:tr>
              <a:tr h="223586">
                <a:tc>
                  <a:txBody>
                    <a:bodyPr/>
                    <a:lstStyle/>
                    <a:p>
                      <a:pPr fontAlgn="t"/>
                      <a:r>
                        <a:rPr lang="en-US" sz="1000" b="0" i="0" u="none" strike="noStrike" kern="1200" dirty="0">
                          <a:solidFill>
                            <a:srgbClr val="000000"/>
                          </a:solidFill>
                          <a:effectLst/>
                          <a:latin typeface="+mn-lt"/>
                          <a:ea typeface="+mn-ea"/>
                          <a:cs typeface="+mn-cs"/>
                        </a:rPr>
                        <a:t>Interactive Data Group</a:t>
                      </a: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I:CES120</a:t>
                      </a:r>
                    </a:p>
                  </a:txBody>
                  <a:tcPr marL="84406" marR="84406" marT="19050" marB="19050" anchor="ctr"/>
                </a:tc>
                <a:tc>
                  <a:txBody>
                    <a:bodyPr/>
                    <a:lstStyle/>
                    <a:p>
                      <a:pPr algn="ctr" fontAlgn="t"/>
                      <a:r>
                        <a:rPr lang="en-US" sz="1000" b="0" i="0" u="none" strike="noStrike" kern="1200" dirty="0" err="1">
                          <a:solidFill>
                            <a:srgbClr val="000000"/>
                          </a:solidFill>
                          <a:effectLst/>
                          <a:latin typeface="+mn-lt"/>
                          <a:ea typeface="+mn-ea"/>
                          <a:cs typeface="+mn-cs"/>
                        </a:rPr>
                        <a:t>Fn:CHH</a:t>
                      </a:r>
                      <a:r>
                        <a:rPr lang="en-US" sz="1000" b="0" i="0" u="none" strike="noStrike" kern="1200" dirty="0">
                          <a:solidFill>
                            <a:srgbClr val="000000"/>
                          </a:solidFill>
                          <a:effectLst/>
                          <a:latin typeface="+mn-lt"/>
                          <a:ea typeface="+mn-ea"/>
                          <a:cs typeface="+mn-cs"/>
                        </a:rPr>
                        <a:t>\MYYDD</a:t>
                      </a:r>
                    </a:p>
                  </a:txBody>
                  <a:tcPr marL="84406" marR="84406" marT="19050" marB="19050" anchor="ctr"/>
                </a:tc>
                <a:extLst>
                  <a:ext uri="{0D108BD9-81ED-4DB2-BD59-A6C34878D82A}">
                    <a16:rowId xmlns:a16="http://schemas.microsoft.com/office/drawing/2014/main" val="10008"/>
                  </a:ext>
                </a:extLst>
              </a:tr>
              <a:tr h="157028">
                <a:tc>
                  <a:txBody>
                    <a:bodyPr/>
                    <a:lstStyle/>
                    <a:p>
                      <a:pPr fontAlgn="t"/>
                      <a:r>
                        <a:rPr lang="en-US" sz="1000" b="0" i="0" u="none" strike="noStrike" kern="1200">
                          <a:solidFill>
                            <a:srgbClr val="000000"/>
                          </a:solidFill>
                          <a:effectLst/>
                          <a:latin typeface="+mn-lt"/>
                          <a:ea typeface="+mn-ea"/>
                          <a:cs typeface="+mn-cs"/>
                        </a:rPr>
                        <a:t>Marketprizm Hong Kong Limited</a:t>
                      </a: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CES120</a:t>
                      </a:r>
                    </a:p>
                  </a:txBody>
                  <a:tcPr marL="84406" marR="84406" marT="19050" marB="19050" anchor="ctr"/>
                </a:tc>
                <a:tc>
                  <a:txBody>
                    <a:bodyPr/>
                    <a:lstStyle/>
                    <a:p>
                      <a:pPr algn="ctr" fontAlgn="t"/>
                      <a:r>
                        <a:rPr lang="en-US" sz="1000" b="0" i="0" u="none" strike="noStrike" kern="1200" dirty="0" err="1">
                          <a:solidFill>
                            <a:srgbClr val="000000"/>
                          </a:solidFill>
                          <a:effectLst/>
                          <a:latin typeface="+mn-lt"/>
                          <a:ea typeface="+mn-ea"/>
                          <a:cs typeface="+mn-cs"/>
                        </a:rPr>
                        <a:t>CHHmy</a:t>
                      </a:r>
                      <a:endParaRPr lang="en-US" sz="1000" b="0" i="0" u="none" strike="noStrike" kern="1200" dirty="0">
                        <a:solidFill>
                          <a:srgbClr val="000000"/>
                        </a:solidFill>
                        <a:effectLst/>
                        <a:latin typeface="+mn-lt"/>
                        <a:ea typeface="+mn-ea"/>
                        <a:cs typeface="+mn-cs"/>
                      </a:endParaRPr>
                    </a:p>
                  </a:txBody>
                  <a:tcPr marL="84406" marR="84406" marT="19050" marB="19050" anchor="ctr"/>
                </a:tc>
                <a:extLst>
                  <a:ext uri="{0D108BD9-81ED-4DB2-BD59-A6C34878D82A}">
                    <a16:rowId xmlns:a16="http://schemas.microsoft.com/office/drawing/2014/main" val="10009"/>
                  </a:ext>
                </a:extLst>
              </a:tr>
              <a:tr h="223586">
                <a:tc>
                  <a:txBody>
                    <a:bodyPr/>
                    <a:lstStyle/>
                    <a:p>
                      <a:pPr fontAlgn="t"/>
                      <a:r>
                        <a:rPr lang="en-US" sz="1000" b="0" i="0" u="none" strike="noStrike" kern="1200" dirty="0" smtClean="0">
                          <a:solidFill>
                            <a:srgbClr val="000000"/>
                          </a:solidFill>
                          <a:effectLst/>
                          <a:latin typeface="+mn-lt"/>
                          <a:ea typeface="+mn-ea"/>
                          <a:cs typeface="+mn-cs"/>
                        </a:rPr>
                        <a:t>SIX Financial Information Ltd.</a:t>
                      </a:r>
                      <a:endParaRPr lang="en-US" sz="1000" b="0" i="0" u="none" strike="noStrike" kern="1200" dirty="0">
                        <a:solidFill>
                          <a:srgbClr val="000000"/>
                        </a:solidFill>
                        <a:effectLst/>
                        <a:latin typeface="+mn-lt"/>
                        <a:ea typeface="+mn-ea"/>
                        <a:cs typeface="+mn-cs"/>
                      </a:endParaRP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CES120</a:t>
                      </a:r>
                    </a:p>
                  </a:txBody>
                  <a:tcPr marL="84406" marR="84406" marT="19050" marB="19050" anchor="ctr"/>
                </a:tc>
                <a:tc>
                  <a:txBody>
                    <a:bodyPr/>
                    <a:lstStyle/>
                    <a:p>
                      <a:pPr algn="ctr" fontAlgn="t"/>
                      <a:r>
                        <a:rPr lang="en-US" sz="1000" b="0" i="0" u="none" strike="noStrike" kern="1200" dirty="0" err="1">
                          <a:solidFill>
                            <a:srgbClr val="000000"/>
                          </a:solidFill>
                          <a:effectLst/>
                          <a:latin typeface="+mn-lt"/>
                          <a:ea typeface="+mn-ea"/>
                          <a:cs typeface="+mn-cs"/>
                        </a:rPr>
                        <a:t>CHHmy</a:t>
                      </a:r>
                      <a:endParaRPr lang="en-US" sz="1000" b="0" i="0" u="none" strike="noStrike" kern="1200" dirty="0">
                        <a:solidFill>
                          <a:srgbClr val="000000"/>
                        </a:solidFill>
                        <a:effectLst/>
                        <a:latin typeface="+mn-lt"/>
                        <a:ea typeface="+mn-ea"/>
                        <a:cs typeface="+mn-cs"/>
                      </a:endParaRPr>
                    </a:p>
                  </a:txBody>
                  <a:tcPr marL="84406" marR="84406" marT="19050" marB="19050" anchor="ctr"/>
                </a:tc>
                <a:extLst>
                  <a:ext uri="{0D108BD9-81ED-4DB2-BD59-A6C34878D82A}">
                    <a16:rowId xmlns:a16="http://schemas.microsoft.com/office/drawing/2014/main" val="10010"/>
                  </a:ext>
                </a:extLst>
              </a:tr>
              <a:tr h="0">
                <a:tc>
                  <a:txBody>
                    <a:bodyPr/>
                    <a:lstStyle/>
                    <a:p>
                      <a:pPr marL="0" marR="0" indent="0" algn="l" defTabSz="457122" rtl="0" eaLnBrk="1" fontAlgn="t" latinLnBrk="0" hangingPunct="1">
                        <a:lnSpc>
                          <a:spcPct val="100000"/>
                        </a:lnSpc>
                        <a:spcBef>
                          <a:spcPts val="0"/>
                        </a:spcBef>
                        <a:spcAft>
                          <a:spcPts val="0"/>
                        </a:spcAft>
                        <a:buClrTx/>
                        <a:buSzTx/>
                        <a:buFontTx/>
                        <a:buNone/>
                        <a:tabLst/>
                        <a:defRPr/>
                      </a:pPr>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電資訊國際有限公司</a:t>
                      </a:r>
                      <a:endParaRPr lang="en-US" sz="1000" dirty="0" smtClean="0">
                        <a:effectLst/>
                        <a:latin typeface="微軟正黑體" panose="020B0604030504040204" pitchFamily="34" charset="-120"/>
                        <a:ea typeface="微軟正黑體" panose="020B0604030504040204" pitchFamily="34" charset="-120"/>
                      </a:endParaRP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CES120</a:t>
                      </a:r>
                    </a:p>
                  </a:txBody>
                  <a:tcPr marL="84406" marR="84406" marT="19050" marB="19050" anchor="ctr"/>
                </a:tc>
                <a:tc>
                  <a:txBody>
                    <a:bodyPr/>
                    <a:lstStyle/>
                    <a:p>
                      <a:pPr algn="ctr" fontAlgn="t"/>
                      <a:r>
                        <a:rPr lang="en-US" sz="1000" b="0" i="0" u="none" strike="noStrike" kern="1200" dirty="0" err="1">
                          <a:solidFill>
                            <a:srgbClr val="000000"/>
                          </a:solidFill>
                          <a:effectLst/>
                          <a:latin typeface="+mn-lt"/>
                          <a:ea typeface="+mn-ea"/>
                          <a:cs typeface="+mn-cs"/>
                        </a:rPr>
                        <a:t>CHHmy</a:t>
                      </a:r>
                      <a:endParaRPr lang="en-US" sz="1000" b="0" i="0" u="none" strike="noStrike" kern="1200" dirty="0">
                        <a:solidFill>
                          <a:srgbClr val="000000"/>
                        </a:solidFill>
                        <a:effectLst/>
                        <a:latin typeface="+mn-lt"/>
                        <a:ea typeface="+mn-ea"/>
                        <a:cs typeface="+mn-cs"/>
                      </a:endParaRPr>
                    </a:p>
                  </a:txBody>
                  <a:tcPr marL="84406" marR="84406" marT="19050" marB="19050" anchor="ctr"/>
                </a:tc>
                <a:extLst>
                  <a:ext uri="{0D108BD9-81ED-4DB2-BD59-A6C34878D82A}">
                    <a16:rowId xmlns:a16="http://schemas.microsoft.com/office/drawing/2014/main" val="10011"/>
                  </a:ext>
                </a:extLst>
              </a:tr>
            </a:tbl>
          </a:graphicData>
        </a:graphic>
      </p:graphicFrame>
      <p:sp>
        <p:nvSpPr>
          <p:cNvPr id="10" name="Rectangle 9"/>
          <p:cNvSpPr/>
          <p:nvPr/>
        </p:nvSpPr>
        <p:spPr>
          <a:xfrm>
            <a:off x="775580" y="1000155"/>
            <a:ext cx="7812000" cy="252000"/>
          </a:xfrm>
          <a:prstGeom prst="rect">
            <a:avLst/>
          </a:prstGeom>
          <a:solidFill>
            <a:srgbClr val="13426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zh-TW" altLang="en-US" sz="1000" b="1" dirty="0"/>
              <a:t>香港及國際資訊供應商</a:t>
            </a:r>
            <a:endParaRPr lang="en-US" sz="1000" b="1" dirty="0"/>
          </a:p>
        </p:txBody>
      </p:sp>
      <p:sp>
        <p:nvSpPr>
          <p:cNvPr id="13" name="Rectangle 12"/>
          <p:cNvSpPr/>
          <p:nvPr/>
        </p:nvSpPr>
        <p:spPr>
          <a:xfrm>
            <a:off x="775580" y="3966746"/>
            <a:ext cx="7812000" cy="252000"/>
          </a:xfrm>
          <a:prstGeom prst="rect">
            <a:avLst/>
          </a:prstGeom>
          <a:solidFill>
            <a:srgbClr val="13426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zh-TW" altLang="en-US" sz="1000" b="1" dirty="0"/>
              <a:t>中國內地資訊供應商</a:t>
            </a:r>
            <a:endParaRPr lang="en-US" sz="1000" b="1" dirty="0"/>
          </a:p>
        </p:txBody>
      </p:sp>
      <p:sp>
        <p:nvSpPr>
          <p:cNvPr id="7" name="Text Placeholder 2"/>
          <p:cNvSpPr>
            <a:spLocks noGrp="1"/>
          </p:cNvSpPr>
          <p:nvPr>
            <p:ph type="body" sz="quarter" idx="19"/>
          </p:nvPr>
        </p:nvSpPr>
        <p:spPr>
          <a:xfrm>
            <a:off x="767860" y="6367206"/>
            <a:ext cx="7482164" cy="395726"/>
          </a:xfrm>
        </p:spPr>
        <p:txBody>
          <a:bodyPr/>
          <a:lstStyle/>
          <a:p>
            <a:r>
              <a:rPr lang="zh-TW" altLang="en-US" sz="1000" dirty="0">
                <a:latin typeface="微軟正黑體" panose="020B0604030504040204" pitchFamily="34" charset="-120"/>
                <a:ea typeface="微軟正黑體" panose="020B0604030504040204" pitchFamily="34" charset="-120"/>
              </a:rPr>
              <a:t>數據來源：香港交易所</a:t>
            </a:r>
            <a:endParaRPr lang="en-US" sz="10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037849098"/>
              </p:ext>
            </p:extLst>
          </p:nvPr>
        </p:nvGraphicFramePr>
        <p:xfrm>
          <a:off x="775577" y="4218743"/>
          <a:ext cx="7812002" cy="1559440"/>
        </p:xfrm>
        <a:graphic>
          <a:graphicData uri="http://schemas.openxmlformats.org/drawingml/2006/table">
            <a:tbl>
              <a:tblPr firstRow="1" bandRow="1">
                <a:tableStyleId>{5C22544A-7EE6-4342-B048-85BDC9FD1C3A}</a:tableStyleId>
              </a:tblPr>
              <a:tblGrid>
                <a:gridCol w="3053961">
                  <a:extLst>
                    <a:ext uri="{9D8B030D-6E8A-4147-A177-3AD203B41FA5}">
                      <a16:colId xmlns:a16="http://schemas.microsoft.com/office/drawing/2014/main" val="20000"/>
                    </a:ext>
                  </a:extLst>
                </a:gridCol>
                <a:gridCol w="2313354">
                  <a:extLst>
                    <a:ext uri="{9D8B030D-6E8A-4147-A177-3AD203B41FA5}">
                      <a16:colId xmlns:a16="http://schemas.microsoft.com/office/drawing/2014/main" val="20001"/>
                    </a:ext>
                  </a:extLst>
                </a:gridCol>
                <a:gridCol w="2444687">
                  <a:extLst>
                    <a:ext uri="{9D8B030D-6E8A-4147-A177-3AD203B41FA5}">
                      <a16:colId xmlns:a16="http://schemas.microsoft.com/office/drawing/2014/main" val="20002"/>
                    </a:ext>
                  </a:extLst>
                </a:gridCol>
              </a:tblGrid>
              <a:tr h="99257">
                <a:tc>
                  <a:txBody>
                    <a:bodyPr/>
                    <a:lstStyle/>
                    <a:p>
                      <a:r>
                        <a:rPr lang="zh-TW" altLang="en-US" sz="1000" b="1" dirty="0" smtClean="0"/>
                        <a:t>資訊供應商</a:t>
                      </a:r>
                      <a:endParaRPr lang="en-US" sz="1000" b="1" dirty="0"/>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dirty="0" smtClean="0">
                          <a:latin typeface="微軟正黑體" panose="020B0604030504040204" pitchFamily="34" charset="-120"/>
                          <a:ea typeface="微軟正黑體" panose="020B0604030504040204" pitchFamily="34" charset="-120"/>
                        </a:rPr>
                        <a:t>中華</a:t>
                      </a:r>
                      <a:r>
                        <a:rPr lang="en-US" altLang="zh-TW" sz="900" dirty="0" smtClean="0">
                          <a:latin typeface="微軟正黑體" panose="020B0604030504040204" pitchFamily="34" charset="-120"/>
                          <a:ea typeface="微軟正黑體" panose="020B0604030504040204" pitchFamily="34" charset="-120"/>
                        </a:rPr>
                        <a:t>120</a:t>
                      </a:r>
                      <a:endParaRPr lang="en-US" sz="900" dirty="0">
                        <a:solidFill>
                          <a:schemeClr val="bg1"/>
                        </a:solidFill>
                        <a:effectLst/>
                      </a:endParaRPr>
                    </a:p>
                  </a:txBody>
                  <a:tcPr marL="83077" marR="83077" marT="28800" marB="2880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dirty="0" smtClean="0">
                          <a:latin typeface="微軟正黑體" panose="020B0604030504040204" pitchFamily="34" charset="-120"/>
                          <a:ea typeface="微軟正黑體" panose="020B0604030504040204" pitchFamily="34" charset="-120"/>
                        </a:rPr>
                        <a:t>中華</a:t>
                      </a:r>
                      <a:r>
                        <a:rPr lang="en-US" altLang="zh-TW" sz="900" dirty="0" smtClean="0">
                          <a:latin typeface="微軟正黑體" panose="020B0604030504040204" pitchFamily="34" charset="-120"/>
                          <a:ea typeface="微軟正黑體" panose="020B0604030504040204" pitchFamily="34" charset="-120"/>
                        </a:rPr>
                        <a:t>120 </a:t>
                      </a:r>
                      <a:r>
                        <a:rPr lang="zh-TW" altLang="en-US" sz="900" dirty="0" smtClean="0">
                          <a:latin typeface="微軟正黑體" panose="020B0604030504040204" pitchFamily="34" charset="-120"/>
                          <a:ea typeface="微軟正黑體" panose="020B0604030504040204" pitchFamily="34" charset="-120"/>
                        </a:rPr>
                        <a:t>期貨</a:t>
                      </a:r>
                      <a:endParaRPr lang="en-US" sz="900" dirty="0">
                        <a:solidFill>
                          <a:schemeClr val="bg1"/>
                        </a:solidFill>
                        <a:effectLst/>
                      </a:endParaRPr>
                    </a:p>
                  </a:txBody>
                  <a:tcPr marL="83077" marR="83077" marT="28800" marB="2880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extLst>
                  <a:ext uri="{0D108BD9-81ED-4DB2-BD59-A6C34878D82A}">
                    <a16:rowId xmlns:a16="http://schemas.microsoft.com/office/drawing/2014/main" val="10000"/>
                  </a:ext>
                </a:extLst>
              </a:tr>
              <a:tr h="175593">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同花順</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t"/>
                      <a:r>
                        <a:rPr lang="en-US" sz="1000" b="0" i="0" u="none" strike="noStrike" kern="1200">
                          <a:solidFill>
                            <a:srgbClr val="000000"/>
                          </a:solidFill>
                          <a:effectLst/>
                          <a:latin typeface="+mn-lt"/>
                          <a:ea typeface="+mn-ea"/>
                          <a:cs typeface="+mn-cs"/>
                        </a:rPr>
                        <a:t>CES120</a:t>
                      </a:r>
                    </a:p>
                  </a:txBody>
                  <a:tcPr marL="84406" marR="84406"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t"/>
                      <a:r>
                        <a:rPr lang="en-US" sz="1000" b="0" i="0" u="none" strike="noStrike" kern="1200">
                          <a:solidFill>
                            <a:srgbClr val="000000"/>
                          </a:solidFill>
                          <a:effectLst/>
                          <a:latin typeface="+mn-lt"/>
                          <a:ea typeface="+mn-ea"/>
                          <a:cs typeface="+mn-cs"/>
                        </a:rPr>
                        <a:t>CHHC</a:t>
                      </a:r>
                    </a:p>
                  </a:txBody>
                  <a:tcPr marL="84406" marR="84406"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06090">
                <a:tc>
                  <a:txBody>
                    <a:bodyPr/>
                    <a:lstStyle/>
                    <a:p>
                      <a:pPr marL="0" marR="0" indent="0" algn="l" defTabSz="457122" rtl="0" eaLnBrk="1" fontAlgn="t" latinLnBrk="0" hangingPunct="1">
                        <a:lnSpc>
                          <a:spcPct val="100000"/>
                        </a:lnSpc>
                        <a:spcBef>
                          <a:spcPts val="0"/>
                        </a:spcBef>
                        <a:spcAft>
                          <a:spcPts val="0"/>
                        </a:spcAft>
                        <a:buClrTx/>
                        <a:buSzTx/>
                        <a:buFontTx/>
                        <a:buNone/>
                        <a:tabLst/>
                        <a:defRPr/>
                      </a:pPr>
                      <a:r>
                        <a:rPr lang="zh-TW" altLang="en-US" sz="1000" dirty="0" smtClean="0">
                          <a:effectLst/>
                        </a:rPr>
                        <a:t>大智慧</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lnT w="12700" cap="flat" cmpd="sng" algn="ctr">
                      <a:noFill/>
                      <a:prstDash val="solid"/>
                      <a:round/>
                      <a:headEnd type="none" w="med" len="med"/>
                      <a:tailEnd type="none" w="med" len="med"/>
                    </a:lnT>
                  </a:tcPr>
                </a:tc>
                <a:tc>
                  <a:txBody>
                    <a:bodyPr/>
                    <a:lstStyle/>
                    <a:p>
                      <a:pPr algn="ctr" fontAlgn="t"/>
                      <a:r>
                        <a:rPr lang="en-US" sz="1000" b="0" i="0" u="none" strike="noStrike" kern="1200">
                          <a:solidFill>
                            <a:srgbClr val="000000"/>
                          </a:solidFill>
                          <a:effectLst/>
                          <a:latin typeface="+mn-lt"/>
                          <a:ea typeface="+mn-ea"/>
                          <a:cs typeface="+mn-cs"/>
                        </a:rPr>
                        <a:t>CES120</a:t>
                      </a:r>
                    </a:p>
                  </a:txBody>
                  <a:tcPr marL="84406" marR="84406" marT="19050" marB="19050" anchor="ctr">
                    <a:lnT w="12700" cap="flat" cmpd="sng" algn="ctr">
                      <a:noFill/>
                      <a:prstDash val="solid"/>
                      <a:round/>
                      <a:headEnd type="none" w="med" len="med"/>
                      <a:tailEnd type="none" w="med" len="med"/>
                    </a:lnT>
                  </a:tcPr>
                </a:tc>
                <a:tc>
                  <a:txBody>
                    <a:bodyPr/>
                    <a:lstStyle/>
                    <a:p>
                      <a:pPr algn="ctr" fontAlgn="t"/>
                      <a:r>
                        <a:rPr lang="en-US" sz="1000" b="0" i="0" u="none" strike="noStrike" kern="1200">
                          <a:solidFill>
                            <a:srgbClr val="000000"/>
                          </a:solidFill>
                          <a:effectLst/>
                          <a:latin typeface="+mn-lt"/>
                          <a:ea typeface="+mn-ea"/>
                          <a:cs typeface="+mn-cs"/>
                        </a:rPr>
                        <a:t>CHH+Month Code+Year Code</a:t>
                      </a:r>
                    </a:p>
                  </a:txBody>
                  <a:tcPr marL="84406" marR="84406" marT="19050" marB="19050" anchor="ctr">
                    <a:lnT w="12700" cap="flat" cmpd="sng" algn="ctr">
                      <a:noFill/>
                      <a:prstDash val="solid"/>
                      <a:round/>
                      <a:headEnd type="none" w="med" len="med"/>
                      <a:tailEnd type="none" w="med" len="med"/>
                    </a:lnT>
                  </a:tcPr>
                </a:tc>
                <a:extLst>
                  <a:ext uri="{0D108BD9-81ED-4DB2-BD59-A6C34878D82A}">
                    <a16:rowId xmlns:a16="http://schemas.microsoft.com/office/drawing/2014/main" val="10002"/>
                  </a:ext>
                </a:extLst>
              </a:tr>
              <a:tr h="175593">
                <a:tc>
                  <a:txBody>
                    <a:bodyPr/>
                    <a:lstStyle/>
                    <a:p>
                      <a:pPr fontAlgn="t"/>
                      <a:r>
                        <a:rPr lang="zh-TW" altLang="en-US" sz="1000" dirty="0" smtClean="0">
                          <a:effectLst/>
                          <a:latin typeface="微軟正黑體" panose="020B0604030504040204" pitchFamily="34" charset="-120"/>
                          <a:ea typeface="微軟正黑體" panose="020B0604030504040204" pitchFamily="34" charset="-120"/>
                        </a:rPr>
                        <a:t>恆生聚源</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tc>
                <a:tc>
                  <a:txBody>
                    <a:bodyPr/>
                    <a:lstStyle/>
                    <a:p>
                      <a:pPr algn="ctr" fontAlgn="t"/>
                      <a:r>
                        <a:rPr lang="en-US" sz="1000" b="0" i="0" u="none" strike="noStrike" kern="1200">
                          <a:solidFill>
                            <a:srgbClr val="000000"/>
                          </a:solidFill>
                          <a:effectLst/>
                          <a:latin typeface="+mn-lt"/>
                          <a:ea typeface="+mn-ea"/>
                          <a:cs typeface="+mn-cs"/>
                        </a:rPr>
                        <a:t>CES120</a:t>
                      </a:r>
                    </a:p>
                  </a:txBody>
                  <a:tcPr marL="84406" marR="84406" marT="19050" marB="19050" anchor="ctr"/>
                </a:tc>
                <a:tc>
                  <a:txBody>
                    <a:bodyPr/>
                    <a:lstStyle/>
                    <a:p>
                      <a:pPr algn="ctr" fontAlgn="t"/>
                      <a:r>
                        <a:rPr lang="en-US" sz="1000" b="0" i="0" u="none" strike="noStrike" kern="1200">
                          <a:solidFill>
                            <a:srgbClr val="000000"/>
                          </a:solidFill>
                          <a:effectLst/>
                          <a:latin typeface="+mn-lt"/>
                          <a:ea typeface="+mn-ea"/>
                          <a:cs typeface="+mn-cs"/>
                        </a:rPr>
                        <a:t>-</a:t>
                      </a:r>
                    </a:p>
                  </a:txBody>
                  <a:tcPr marL="84406" marR="84406" marT="19050" marB="19050" anchor="ctr"/>
                </a:tc>
                <a:extLst>
                  <a:ext uri="{0D108BD9-81ED-4DB2-BD59-A6C34878D82A}">
                    <a16:rowId xmlns:a16="http://schemas.microsoft.com/office/drawing/2014/main" val="10003"/>
                  </a:ext>
                </a:extLst>
              </a:tr>
              <a:tr h="206090">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萬得</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tc>
                <a:tc>
                  <a:txBody>
                    <a:bodyPr/>
                    <a:lstStyle/>
                    <a:p>
                      <a:pPr algn="ctr" fontAlgn="t"/>
                      <a:r>
                        <a:rPr lang="en-US" sz="1000" b="0" i="0" u="none" strike="noStrike" kern="1200">
                          <a:solidFill>
                            <a:srgbClr val="000000"/>
                          </a:solidFill>
                          <a:effectLst/>
                          <a:latin typeface="+mn-lt"/>
                          <a:ea typeface="+mn-ea"/>
                          <a:cs typeface="+mn-cs"/>
                        </a:rPr>
                        <a:t>CES120</a:t>
                      </a:r>
                    </a:p>
                  </a:txBody>
                  <a:tcPr marL="84406" marR="84406" marT="19050" marB="19050" anchor="ctr"/>
                </a:tc>
                <a:tc>
                  <a:txBody>
                    <a:bodyPr/>
                    <a:lstStyle/>
                    <a:p>
                      <a:pPr algn="ctr" fontAlgn="t"/>
                      <a:r>
                        <a:rPr lang="en-US" sz="1000" b="0" i="0" u="none" strike="noStrike" kern="1200">
                          <a:solidFill>
                            <a:srgbClr val="000000"/>
                          </a:solidFill>
                          <a:effectLst/>
                          <a:latin typeface="+mn-lt"/>
                          <a:ea typeface="+mn-ea"/>
                          <a:cs typeface="+mn-cs"/>
                        </a:rPr>
                        <a:t>CHHF+yymm+.HK</a:t>
                      </a:r>
                    </a:p>
                  </a:txBody>
                  <a:tcPr marL="84406" marR="84406" marT="19050" marB="19050" anchor="ctr"/>
                </a:tc>
                <a:extLst>
                  <a:ext uri="{0D108BD9-81ED-4DB2-BD59-A6C34878D82A}">
                    <a16:rowId xmlns:a16="http://schemas.microsoft.com/office/drawing/2014/main" val="10004"/>
                  </a:ext>
                </a:extLst>
              </a:tr>
              <a:tr h="175593">
                <a:tc>
                  <a:txBody>
                    <a:bodyPr/>
                    <a:lstStyle/>
                    <a:p>
                      <a:pPr marL="0" marR="0" indent="0" algn="l" defTabSz="457122" rtl="0" eaLnBrk="1" fontAlgn="t" latinLnBrk="0" hangingPunct="1">
                        <a:lnSpc>
                          <a:spcPct val="100000"/>
                        </a:lnSpc>
                        <a:spcBef>
                          <a:spcPts val="0"/>
                        </a:spcBef>
                        <a:spcAft>
                          <a:spcPts val="0"/>
                        </a:spcAft>
                        <a:buClrTx/>
                        <a:buSzTx/>
                        <a:buFontTx/>
                        <a:buNone/>
                        <a:tabLst/>
                        <a:defRPr/>
                      </a:pPr>
                      <a:r>
                        <a:rPr lang="zh-TW" altLang="en-US" sz="1000" dirty="0" smtClean="0">
                          <a:effectLst/>
                        </a:rPr>
                        <a:t>易盛信資訊</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a:t>
                      </a:r>
                    </a:p>
                  </a:txBody>
                  <a:tcPr marL="84406" marR="84406" marT="19050" marB="19050" anchor="ctr"/>
                </a:tc>
                <a:tc>
                  <a:txBody>
                    <a:bodyPr/>
                    <a:lstStyle/>
                    <a:p>
                      <a:pPr algn="ctr" fontAlgn="t"/>
                      <a:r>
                        <a:rPr lang="en-US" sz="1000" b="0" i="0" u="none" strike="noStrike" kern="1200">
                          <a:solidFill>
                            <a:srgbClr val="000000"/>
                          </a:solidFill>
                          <a:effectLst/>
                          <a:latin typeface="+mn-lt"/>
                          <a:ea typeface="+mn-ea"/>
                          <a:cs typeface="+mn-cs"/>
                        </a:rPr>
                        <a:t>CHH</a:t>
                      </a:r>
                    </a:p>
                  </a:txBody>
                  <a:tcPr marL="84406" marR="84406" marT="19050" marB="19050" anchor="ctr"/>
                </a:tc>
                <a:extLst>
                  <a:ext uri="{0D108BD9-81ED-4DB2-BD59-A6C34878D82A}">
                    <a16:rowId xmlns:a16="http://schemas.microsoft.com/office/drawing/2014/main" val="10005"/>
                  </a:ext>
                </a:extLst>
              </a:tr>
              <a:tr h="175593">
                <a:tc>
                  <a:txBody>
                    <a:bodyPr/>
                    <a:lstStyle/>
                    <a:p>
                      <a:pPr marL="0" marR="0" indent="0" algn="l" defTabSz="457122" rtl="0" eaLnBrk="1" fontAlgn="t" latinLnBrk="0" hangingPunct="1">
                        <a:lnSpc>
                          <a:spcPct val="100000"/>
                        </a:lnSpc>
                        <a:spcBef>
                          <a:spcPts val="0"/>
                        </a:spcBef>
                        <a:spcAft>
                          <a:spcPts val="0"/>
                        </a:spcAft>
                        <a:buClrTx/>
                        <a:buSzTx/>
                        <a:buFontTx/>
                        <a:buNone/>
                        <a:tabLst/>
                        <a:defRPr/>
                      </a:pPr>
                      <a:r>
                        <a:rPr lang="zh-TW" altLang="en-US" sz="1000" dirty="0" smtClean="0">
                          <a:solidFill>
                            <a:srgbClr val="000000"/>
                          </a:solidFill>
                          <a:effectLst/>
                        </a:rPr>
                        <a:t>文華財經</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tc>
                <a:tc>
                  <a:txBody>
                    <a:bodyPr/>
                    <a:lstStyle/>
                    <a:p>
                      <a:pPr algn="ctr" fontAlgn="t"/>
                      <a:r>
                        <a:rPr lang="en-US" sz="1000" b="0" i="0" u="none" strike="noStrike" kern="1200">
                          <a:solidFill>
                            <a:srgbClr val="000000"/>
                          </a:solidFill>
                          <a:effectLst/>
                          <a:latin typeface="+mn-lt"/>
                          <a:ea typeface="+mn-ea"/>
                          <a:cs typeface="+mn-cs"/>
                        </a:rPr>
                        <a:t>-</a:t>
                      </a:r>
                    </a:p>
                  </a:txBody>
                  <a:tcPr marL="84406" marR="84406" marT="19050" marB="19050" anchor="ctr"/>
                </a:tc>
                <a:tc>
                  <a:txBody>
                    <a:bodyPr/>
                    <a:lstStyle/>
                    <a:p>
                      <a:pPr algn="ctr" fontAlgn="t"/>
                      <a:r>
                        <a:rPr lang="en-US" sz="1000" b="0" i="0" u="none" strike="noStrike" kern="1200" dirty="0" err="1">
                          <a:solidFill>
                            <a:srgbClr val="000000"/>
                          </a:solidFill>
                          <a:effectLst/>
                          <a:latin typeface="+mn-lt"/>
                          <a:ea typeface="+mn-ea"/>
                          <a:cs typeface="+mn-cs"/>
                        </a:rPr>
                        <a:t>CHHmy</a:t>
                      </a:r>
                      <a:endParaRPr lang="en-US" sz="1000" b="0" i="0" u="none" strike="noStrike" kern="1200" dirty="0">
                        <a:solidFill>
                          <a:srgbClr val="000000"/>
                        </a:solidFill>
                        <a:effectLst/>
                        <a:latin typeface="+mn-lt"/>
                        <a:ea typeface="+mn-ea"/>
                        <a:cs typeface="+mn-cs"/>
                      </a:endParaRPr>
                    </a:p>
                  </a:txBody>
                  <a:tcPr marL="84406" marR="84406" marT="19050" marB="19050" anchor="ctr"/>
                </a:tc>
                <a:extLst>
                  <a:ext uri="{0D108BD9-81ED-4DB2-BD59-A6C34878D82A}">
                    <a16:rowId xmlns:a16="http://schemas.microsoft.com/office/drawing/2014/main" val="10006"/>
                  </a:ext>
                </a:extLst>
              </a:tr>
              <a:tr h="175593">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上海乾隆</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tc>
                <a:tc>
                  <a:txBody>
                    <a:bodyPr/>
                    <a:lstStyle/>
                    <a:p>
                      <a:pPr algn="ctr" fontAlgn="t"/>
                      <a:r>
                        <a:rPr lang="en-US" sz="1000" b="0" i="0" u="none" strike="noStrike" kern="1200">
                          <a:solidFill>
                            <a:srgbClr val="000000"/>
                          </a:solidFill>
                          <a:effectLst/>
                          <a:latin typeface="+mn-lt"/>
                          <a:ea typeface="+mn-ea"/>
                          <a:cs typeface="+mn-cs"/>
                        </a:rPr>
                        <a:t>CES120</a:t>
                      </a: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Page 209</a:t>
                      </a:r>
                    </a:p>
                  </a:txBody>
                  <a:tcPr marL="84406" marR="84406" marT="19050" marB="19050" anchor="ctr"/>
                </a:tc>
                <a:extLst>
                  <a:ext uri="{0D108BD9-81ED-4DB2-BD59-A6C34878D82A}">
                    <a16:rowId xmlns:a16="http://schemas.microsoft.com/office/drawing/2014/main" val="10007"/>
                  </a:ext>
                </a:extLst>
              </a:tr>
            </a:tbl>
          </a:graphicData>
        </a:graphic>
      </p:graphicFrame>
      <p:sp>
        <p:nvSpPr>
          <p:cNvPr id="11" name="Title 1"/>
          <p:cNvSpPr>
            <a:spLocks noGrp="1"/>
          </p:cNvSpPr>
          <p:nvPr>
            <p:ph type="title"/>
          </p:nvPr>
        </p:nvSpPr>
        <p:spPr>
          <a:xfrm>
            <a:off x="767862" y="343972"/>
            <a:ext cx="7918938" cy="635742"/>
          </a:xfrm>
        </p:spPr>
        <p:txBody>
          <a:bodyPr/>
          <a:lstStyle/>
          <a:p>
            <a:r>
              <a:rPr lang="zh-TW" altLang="en-US" dirty="0" smtClean="0">
                <a:latin typeface="微軟正黑體" panose="020B0604030504040204" pitchFamily="34" charset="-120"/>
                <a:ea typeface="微軟正黑體" panose="020B0604030504040204" pitchFamily="34" charset="-120"/>
              </a:rPr>
              <a:t>中</a:t>
            </a:r>
            <a:r>
              <a:rPr lang="zh-TW" altLang="en-US" dirty="0">
                <a:latin typeface="微軟正黑體" panose="020B0604030504040204" pitchFamily="34" charset="-120"/>
                <a:ea typeface="微軟正黑體" panose="020B0604030504040204" pitchFamily="34" charset="-120"/>
              </a:rPr>
              <a:t>華</a:t>
            </a:r>
            <a:r>
              <a:rPr lang="en-US" altLang="zh-TW" dirty="0">
                <a:latin typeface="微軟正黑體" panose="020B0604030504040204" pitchFamily="34" charset="-120"/>
                <a:ea typeface="微軟正黑體" panose="020B0604030504040204" pitchFamily="34" charset="-120"/>
              </a:rPr>
              <a:t>120 </a:t>
            </a:r>
            <a:r>
              <a:rPr lang="zh-TW" altLang="en-US" dirty="0">
                <a:latin typeface="微軟正黑體" panose="020B0604030504040204" pitchFamily="34" charset="-120"/>
                <a:ea typeface="微軟正黑體" panose="020B0604030504040204" pitchFamily="34" charset="-120"/>
              </a:rPr>
              <a:t>及中華</a:t>
            </a:r>
            <a:r>
              <a:rPr lang="en-US" altLang="zh-TW" dirty="0">
                <a:latin typeface="微軟正黑體" panose="020B0604030504040204" pitchFamily="34" charset="-120"/>
                <a:ea typeface="微軟正黑體" panose="020B0604030504040204" pitchFamily="34" charset="-120"/>
              </a:rPr>
              <a:t>120 </a:t>
            </a:r>
            <a:r>
              <a:rPr lang="zh-TW" altLang="en-US" dirty="0">
                <a:latin typeface="微軟正黑體" panose="020B0604030504040204" pitchFamily="34" charset="-120"/>
                <a:ea typeface="微軟正黑體" panose="020B0604030504040204" pitchFamily="34" charset="-120"/>
              </a:rPr>
              <a:t>期貨</a:t>
            </a:r>
            <a:r>
              <a:rPr lang="zh-TW" altLang="en-US" dirty="0" smtClean="0"/>
              <a:t>的</a:t>
            </a:r>
            <a:r>
              <a:rPr lang="zh-TW" altLang="en-US" dirty="0"/>
              <a:t>訊息代碼</a:t>
            </a:r>
            <a:endParaRPr lang="en-US" dirty="0"/>
          </a:p>
        </p:txBody>
      </p:sp>
    </p:spTree>
    <p:extLst>
      <p:ext uri="{BB962C8B-B14F-4D97-AF65-F5344CB8AC3E}">
        <p14:creationId xmlns:p14="http://schemas.microsoft.com/office/powerpoint/2010/main" val="2340936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zh-CN" altLang="en-US" dirty="0" smtClean="0">
                <a:latin typeface="微軟正黑體" panose="020B0604030504040204" pitchFamily="34" charset="-120"/>
                <a:ea typeface="微軟正黑體" panose="020B0604030504040204" pitchFamily="34" charset="-120"/>
              </a:rPr>
              <a:t>免責聲明</a:t>
            </a:r>
            <a:endParaRPr lang="en-GB" dirty="0">
              <a:latin typeface="微軟正黑體" panose="020B0604030504040204" pitchFamily="34" charset="-120"/>
              <a:ea typeface="微軟正黑體" panose="020B0604030504040204" pitchFamily="34" charset="-12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2076" y="938442"/>
            <a:ext cx="1732164" cy="16068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p:cNvSpPr txBox="1">
            <a:spLocks/>
          </p:cNvSpPr>
          <p:nvPr/>
        </p:nvSpPr>
        <p:spPr>
          <a:xfrm>
            <a:off x="6272076" y="681101"/>
            <a:ext cx="1664562" cy="257340"/>
          </a:xfrm>
          <a:prstGeom prst="rect">
            <a:avLst/>
          </a:prstGeom>
        </p:spPr>
        <p:txBody>
          <a:bodyPr vert="horz" lIns="0" tIns="0" rIns="0" bIns="0"/>
          <a:lstStyle>
            <a:lvl1pPr algn="l" defTabSz="457122" rtl="0" eaLnBrk="1" latinLnBrk="0" hangingPunct="1">
              <a:spcBef>
                <a:spcPct val="0"/>
              </a:spcBef>
              <a:buNone/>
              <a:defRPr sz="2000" b="1" kern="1200" baseline="0">
                <a:solidFill>
                  <a:srgbClr val="F4364C"/>
                </a:solidFill>
                <a:latin typeface="Microsoft JhengHei"/>
                <a:ea typeface="+mj-ea"/>
                <a:cs typeface="+mj-cs"/>
              </a:defRPr>
            </a:lvl1pPr>
          </a:lstStyle>
          <a:p>
            <a:r>
              <a:rPr lang="zh-TW" altLang="en-US" sz="1200" dirty="0" smtClean="0">
                <a:solidFill>
                  <a:srgbClr val="EF4956"/>
                </a:solidFill>
                <a:latin typeface="微軟正黑體" panose="020B0604030504040204" pitchFamily="34" charset="-120"/>
                <a:ea typeface="微軟正黑體" panose="020B0604030504040204" pitchFamily="34" charset="-120"/>
              </a:rPr>
              <a:t>香港交易所脉搏</a:t>
            </a:r>
            <a:r>
              <a:rPr lang="zh-TW" altLang="en-US" sz="1200" smtClean="0">
                <a:solidFill>
                  <a:srgbClr val="EF4956"/>
                </a:solidFill>
                <a:latin typeface="微軟正黑體" panose="020B0604030504040204" pitchFamily="34" charset="-120"/>
                <a:ea typeface="微軟正黑體" panose="020B0604030504040204" pitchFamily="34" charset="-120"/>
              </a:rPr>
              <a:t>微信號</a:t>
            </a:r>
            <a:endParaRPr lang="en-GB" altLang="zh-TW" sz="1200" dirty="0">
              <a:solidFill>
                <a:srgbClr val="EF4956"/>
              </a:solidFill>
              <a:latin typeface="微軟正黑體" panose="020B0604030504040204" pitchFamily="34" charset="-120"/>
              <a:ea typeface="微軟正黑體" panose="020B0604030504040204" pitchFamily="34" charset="-120"/>
            </a:endParaRPr>
          </a:p>
        </p:txBody>
      </p:sp>
      <p:pic>
        <p:nvPicPr>
          <p:cNvPr id="8" name="Picture 2" descr="D:\Users\WallaceChan\AppData\Local\Microsoft\Windows\Temporary Internet Files\Content.Outlook\21BN4VWR\iO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5659" y="3145367"/>
            <a:ext cx="1251314" cy="125131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196766" y="2975115"/>
            <a:ext cx="1122564" cy="246221"/>
          </a:xfrm>
          <a:prstGeom prst="rect">
            <a:avLst/>
          </a:prstGeom>
          <a:noFill/>
        </p:spPr>
        <p:txBody>
          <a:bodyPr wrap="square" rtlCol="0">
            <a:spAutoFit/>
          </a:bodyPr>
          <a:lstStyle/>
          <a:p>
            <a:r>
              <a:rPr lang="en-US" altLang="zh-HK" sz="1000" b="1" dirty="0" smtClean="0"/>
              <a:t>Apple Store</a:t>
            </a:r>
            <a:endParaRPr lang="zh-HK" altLang="en-US" sz="1000" b="1" dirty="0"/>
          </a:p>
        </p:txBody>
      </p:sp>
      <p:pic>
        <p:nvPicPr>
          <p:cNvPr id="12" name="Picture 3" descr="D:\Users\WallaceChan\AppData\Local\Microsoft\Windows\Temporary Internet Files\Content.Outlook\21BN4VWR\Google Play.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1281" y="3145369"/>
            <a:ext cx="1269999" cy="1269999"/>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7471730" y="2975115"/>
            <a:ext cx="1122564" cy="246221"/>
          </a:xfrm>
          <a:prstGeom prst="rect">
            <a:avLst/>
          </a:prstGeom>
          <a:noFill/>
        </p:spPr>
        <p:txBody>
          <a:bodyPr wrap="square" rtlCol="0">
            <a:spAutoFit/>
          </a:bodyPr>
          <a:lstStyle/>
          <a:p>
            <a:r>
              <a:rPr lang="en-US" altLang="zh-HK" sz="1000" b="1" dirty="0" smtClean="0"/>
              <a:t>Google Play</a:t>
            </a:r>
            <a:endParaRPr lang="zh-HK" altLang="en-US" sz="1000" b="1" dirty="0"/>
          </a:p>
        </p:txBody>
      </p:sp>
      <p:pic>
        <p:nvPicPr>
          <p:cNvPr id="14" name="Picture 4" descr="D:\Users\WallaceChan\AppData\Local\Microsoft\Windows\Temporary Internet Files\Content.Outlook\21BN4VWR\Xiaom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5362" y="4597331"/>
            <a:ext cx="1147236" cy="1147236"/>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6196766" y="4394652"/>
            <a:ext cx="1122564" cy="246221"/>
          </a:xfrm>
          <a:prstGeom prst="rect">
            <a:avLst/>
          </a:prstGeom>
          <a:noFill/>
        </p:spPr>
        <p:txBody>
          <a:bodyPr wrap="square" rtlCol="0">
            <a:spAutoFit/>
          </a:bodyPr>
          <a:lstStyle/>
          <a:p>
            <a:r>
              <a:rPr lang="zh-TW" altLang="en-US" sz="1000" b="1" dirty="0" smtClean="0"/>
              <a:t>小米</a:t>
            </a:r>
            <a:endParaRPr lang="zh-HK" altLang="en-US" sz="1000" b="1" dirty="0"/>
          </a:p>
        </p:txBody>
      </p:sp>
      <p:pic>
        <p:nvPicPr>
          <p:cNvPr id="16" name="Picture 5" descr="D:\Users\WallaceChan\AppData\Local\Microsoft\Windows\Temporary Internet Files\Content.Outlook\21BN4VWR\360.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84274" y="4581280"/>
            <a:ext cx="1163289" cy="1163289"/>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7451367" y="4413258"/>
            <a:ext cx="1122564" cy="246221"/>
          </a:xfrm>
          <a:prstGeom prst="rect">
            <a:avLst/>
          </a:prstGeom>
          <a:noFill/>
        </p:spPr>
        <p:txBody>
          <a:bodyPr wrap="square" rtlCol="0">
            <a:spAutoFit/>
          </a:bodyPr>
          <a:lstStyle/>
          <a:p>
            <a:r>
              <a:rPr lang="en-US" altLang="zh-HK" sz="1000" b="1" dirty="0" smtClean="0"/>
              <a:t>360</a:t>
            </a:r>
            <a:endParaRPr lang="zh-HK" altLang="en-US" sz="1000" b="1" dirty="0"/>
          </a:p>
        </p:txBody>
      </p:sp>
      <p:sp>
        <p:nvSpPr>
          <p:cNvPr id="18" name="Title 1"/>
          <p:cNvSpPr txBox="1">
            <a:spLocks/>
          </p:cNvSpPr>
          <p:nvPr/>
        </p:nvSpPr>
        <p:spPr>
          <a:xfrm>
            <a:off x="6272076" y="2691139"/>
            <a:ext cx="1664562" cy="257340"/>
          </a:xfrm>
          <a:prstGeom prst="rect">
            <a:avLst/>
          </a:prstGeom>
        </p:spPr>
        <p:txBody>
          <a:bodyPr vert="horz" lIns="0" tIns="0" rIns="0" bIns="0"/>
          <a:lstStyle>
            <a:lvl1pPr algn="l" defTabSz="457122" rtl="0" eaLnBrk="1" latinLnBrk="0" hangingPunct="1">
              <a:spcBef>
                <a:spcPct val="0"/>
              </a:spcBef>
              <a:buNone/>
              <a:defRPr sz="2000" b="1" kern="1200" baseline="0">
                <a:solidFill>
                  <a:srgbClr val="F4364C"/>
                </a:solidFill>
                <a:latin typeface="Microsoft JhengHei"/>
                <a:ea typeface="+mj-ea"/>
                <a:cs typeface="+mj-cs"/>
              </a:defRPr>
            </a:lvl1pPr>
          </a:lstStyle>
          <a:p>
            <a:r>
              <a:rPr lang="zh-TW" altLang="en-US" sz="1200" smtClean="0">
                <a:solidFill>
                  <a:srgbClr val="EF4956"/>
                </a:solidFill>
              </a:rPr>
              <a:t>期貨期權資訊應用程序</a:t>
            </a:r>
            <a:endParaRPr lang="zh-HK" altLang="en-US" sz="1200" dirty="0"/>
          </a:p>
        </p:txBody>
      </p:sp>
      <p:sp>
        <p:nvSpPr>
          <p:cNvPr id="19" name="Content Placeholder 5"/>
          <p:cNvSpPr txBox="1">
            <a:spLocks/>
          </p:cNvSpPr>
          <p:nvPr/>
        </p:nvSpPr>
        <p:spPr>
          <a:xfrm>
            <a:off x="767862" y="943008"/>
            <a:ext cx="5342792" cy="4898960"/>
          </a:xfrm>
          <a:prstGeom prst="rect">
            <a:avLst/>
          </a:prstGeom>
        </p:spPr>
        <p:txBody>
          <a:bodyPr wrap="square" lIns="0" tIns="0" rIns="0" bIns="0" numCol="1" spcCol="0" anchor="t" anchorCtr="0">
            <a:noAutofit/>
          </a:bodyPr>
          <a:lstStyle>
            <a:lvl1pPr marL="450005" marR="0" indent="-450005" algn="l" defTabSz="457122" rtl="0" eaLnBrk="1" fontAlgn="auto" latinLnBrk="0" hangingPunct="1">
              <a:lnSpc>
                <a:spcPts val="1817"/>
              </a:lnSpc>
              <a:spcBef>
                <a:spcPts val="2181"/>
              </a:spcBef>
              <a:spcAft>
                <a:spcPts val="0"/>
              </a:spcAft>
              <a:buClrTx/>
              <a:buSzTx/>
              <a:buFont typeface="+mj-lt"/>
              <a:buAutoNum type="arabicPeriod"/>
              <a:tabLst/>
              <a:defRPr sz="1800" kern="1200" baseline="0">
                <a:solidFill>
                  <a:schemeClr val="tx2"/>
                </a:solidFill>
                <a:latin typeface="Arial"/>
                <a:ea typeface="+mn-ea"/>
                <a:cs typeface="+mn-cs"/>
              </a:defRPr>
            </a:lvl1pPr>
            <a:lvl2pPr marL="457122" indent="0" algn="l" defTabSz="457122" rtl="0" eaLnBrk="1" latinLnBrk="0" hangingPunct="1">
              <a:spcBef>
                <a:spcPct val="20000"/>
              </a:spcBef>
              <a:buFontTx/>
              <a:buNone/>
              <a:defRPr sz="1000" kern="1200" baseline="0">
                <a:solidFill>
                  <a:srgbClr val="004695"/>
                </a:solidFill>
                <a:latin typeface="Arial"/>
                <a:ea typeface="+mn-ea"/>
                <a:cs typeface="+mn-cs"/>
              </a:defRPr>
            </a:lvl2pPr>
            <a:lvl3pPr marL="914244" indent="0" algn="l" defTabSz="457122" rtl="0" eaLnBrk="1" latinLnBrk="0" hangingPunct="1">
              <a:spcBef>
                <a:spcPct val="20000"/>
              </a:spcBef>
              <a:buFontTx/>
              <a:buNone/>
              <a:defRPr sz="1000" kern="1200" baseline="0">
                <a:solidFill>
                  <a:srgbClr val="004695"/>
                </a:solidFill>
                <a:latin typeface="Arial"/>
                <a:ea typeface="+mn-ea"/>
                <a:cs typeface="+mn-cs"/>
              </a:defRPr>
            </a:lvl3pPr>
            <a:lvl4pPr marL="1371365" indent="0" algn="l" defTabSz="457122" rtl="0" eaLnBrk="1" latinLnBrk="0" hangingPunct="1">
              <a:spcBef>
                <a:spcPct val="20000"/>
              </a:spcBef>
              <a:buFontTx/>
              <a:buNone/>
              <a:defRPr sz="1000" kern="1200" baseline="0">
                <a:solidFill>
                  <a:srgbClr val="004695"/>
                </a:solidFill>
                <a:latin typeface="Arial"/>
                <a:ea typeface="+mn-ea"/>
                <a:cs typeface="+mn-cs"/>
              </a:defRPr>
            </a:lvl4pPr>
            <a:lvl5pPr marL="1828487" indent="0" algn="l" defTabSz="457122" rtl="0" eaLnBrk="1" latinLnBrk="0" hangingPunct="1">
              <a:spcBef>
                <a:spcPct val="20000"/>
              </a:spcBef>
              <a:buFontTx/>
              <a:buNone/>
              <a:defRPr sz="1000" kern="1200" baseline="0">
                <a:solidFill>
                  <a:srgbClr val="004695"/>
                </a:solidFill>
                <a:latin typeface="Arial"/>
                <a:ea typeface="+mn-ea"/>
                <a:cs typeface="+mn-cs"/>
              </a:defRPr>
            </a:lvl5pPr>
            <a:lvl6pPr marL="2514170" indent="-228561" algn="l" defTabSz="457122" rtl="0" eaLnBrk="1" latinLnBrk="0" hangingPunct="1">
              <a:spcBef>
                <a:spcPct val="20000"/>
              </a:spcBef>
              <a:buFont typeface="Arial"/>
              <a:buChar char="•"/>
              <a:defRPr sz="1800" kern="1200">
                <a:solidFill>
                  <a:schemeClr val="tx1"/>
                </a:solidFill>
                <a:latin typeface="+mn-lt"/>
                <a:ea typeface="+mn-ea"/>
                <a:cs typeface="+mn-cs"/>
              </a:defRPr>
            </a:lvl6pPr>
            <a:lvl7pPr marL="2971292" indent="-228561" algn="l" defTabSz="457122" rtl="0" eaLnBrk="1" latinLnBrk="0" hangingPunct="1">
              <a:spcBef>
                <a:spcPct val="20000"/>
              </a:spcBef>
              <a:buFont typeface="Arial"/>
              <a:buChar char="•"/>
              <a:defRPr sz="1800" kern="1200">
                <a:solidFill>
                  <a:schemeClr val="tx1"/>
                </a:solidFill>
                <a:latin typeface="+mn-lt"/>
                <a:ea typeface="+mn-ea"/>
                <a:cs typeface="+mn-cs"/>
              </a:defRPr>
            </a:lvl7pPr>
            <a:lvl8pPr marL="3428413" indent="-228561" algn="l" defTabSz="457122" rtl="0" eaLnBrk="1" latinLnBrk="0" hangingPunct="1">
              <a:spcBef>
                <a:spcPct val="20000"/>
              </a:spcBef>
              <a:buFont typeface="Arial"/>
              <a:buChar char="•"/>
              <a:defRPr sz="1800" kern="1200">
                <a:solidFill>
                  <a:schemeClr val="tx1"/>
                </a:solidFill>
                <a:latin typeface="+mn-lt"/>
                <a:ea typeface="+mn-ea"/>
                <a:cs typeface="+mn-cs"/>
              </a:defRPr>
            </a:lvl8pPr>
            <a:lvl9pPr marL="3885535" indent="-228561" algn="l" defTabSz="457122"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lnSpc>
                <a:spcPct val="100000"/>
              </a:lnSpc>
              <a:spcBef>
                <a:spcPts val="0"/>
              </a:spcBef>
              <a:buFont typeface="+mj-lt"/>
              <a:buNone/>
            </a:pPr>
            <a:r>
              <a:rPr lang="zh-TW" altLang="en-US" sz="1200" dirty="0" smtClean="0">
                <a:solidFill>
                  <a:srgbClr val="13426B"/>
                </a:solidFill>
                <a:latin typeface="Microsoft JhengHei" panose="020B0604030504040204" pitchFamily="34" charset="-120"/>
                <a:ea typeface="Microsoft JhengHei" panose="020B0604030504040204" pitchFamily="34" charset="-120"/>
              </a:rPr>
              <a:t>本文件所載資料僅供一般信息性參考，並不構成提出要約、招攬、邀請或建議以購買或出售任何期貨合約或其他產品，亦不構成提出任何投資建議或任何形式的服務。本文件並非針對亦不擬分派給任何其法律或法規不容許的司法權區或國家的人士或實體又或供其使用，也非針對亦不擬分派給任何會令香港交易及結算所有限公司（「</a:t>
            </a:r>
            <a:r>
              <a:rPr lang="zh-TW" altLang="en-US" sz="1200" b="1" dirty="0" smtClean="0">
                <a:solidFill>
                  <a:srgbClr val="13426B"/>
                </a:solidFill>
                <a:latin typeface="Microsoft JhengHei" panose="020B0604030504040204" pitchFamily="34" charset="-120"/>
                <a:ea typeface="Microsoft JhengHei" panose="020B0604030504040204" pitchFamily="34" charset="-120"/>
              </a:rPr>
              <a:t>香港交易所</a:t>
            </a:r>
            <a:r>
              <a:rPr lang="zh-TW" altLang="en-US" sz="1200" dirty="0" smtClean="0">
                <a:solidFill>
                  <a:srgbClr val="13426B"/>
                </a:solidFill>
                <a:latin typeface="Microsoft JhengHei" panose="020B0604030504040204" pitchFamily="34" charset="-120"/>
                <a:ea typeface="Microsoft JhengHei" panose="020B0604030504040204" pitchFamily="34" charset="-120"/>
              </a:rPr>
              <a:t>」）及香港期貨交易所有限公司（「</a:t>
            </a:r>
            <a:r>
              <a:rPr lang="zh-TW" altLang="en-US" sz="1200" b="1" dirty="0" smtClean="0">
                <a:solidFill>
                  <a:srgbClr val="13426B"/>
                </a:solidFill>
                <a:latin typeface="Microsoft JhengHei" panose="020B0604030504040204" pitchFamily="34" charset="-120"/>
                <a:ea typeface="Microsoft JhengHei" panose="020B0604030504040204" pitchFamily="34" charset="-120"/>
              </a:rPr>
              <a:t>期交所</a:t>
            </a:r>
            <a:r>
              <a:rPr lang="zh-TW" altLang="en-US" sz="1200" dirty="0" smtClean="0">
                <a:solidFill>
                  <a:srgbClr val="13426B"/>
                </a:solidFill>
                <a:latin typeface="Microsoft JhengHei" panose="020B0604030504040204" pitchFamily="34" charset="-120"/>
                <a:ea typeface="Microsoft JhengHei" panose="020B0604030504040204" pitchFamily="34" charset="-120"/>
              </a:rPr>
              <a:t>」）（統稱「</a:t>
            </a:r>
            <a:r>
              <a:rPr lang="zh-TW" altLang="en-US" sz="1200" b="1" dirty="0" smtClean="0">
                <a:solidFill>
                  <a:srgbClr val="13426B"/>
                </a:solidFill>
                <a:latin typeface="Microsoft JhengHei" panose="020B0604030504040204" pitchFamily="34" charset="-120"/>
                <a:ea typeface="Microsoft JhengHei" panose="020B0604030504040204" pitchFamily="34" charset="-120"/>
              </a:rPr>
              <a:t>該等實體</a:t>
            </a:r>
            <a:r>
              <a:rPr lang="zh-TW" altLang="en-US" sz="1200" dirty="0" smtClean="0">
                <a:solidFill>
                  <a:srgbClr val="13426B"/>
                </a:solidFill>
                <a:latin typeface="Microsoft JhengHei" panose="020B0604030504040204" pitchFamily="34" charset="-120"/>
                <a:ea typeface="Microsoft JhengHei" panose="020B0604030504040204" pitchFamily="34" charset="-120"/>
              </a:rPr>
              <a:t>」，各稱「</a:t>
            </a:r>
            <a:r>
              <a:rPr lang="zh-TW" altLang="en-US" sz="1200" b="1" dirty="0" smtClean="0">
                <a:solidFill>
                  <a:srgbClr val="13426B"/>
                </a:solidFill>
                <a:latin typeface="Microsoft JhengHei" panose="020B0604030504040204" pitchFamily="34" charset="-120"/>
                <a:ea typeface="Microsoft JhengHei" panose="020B0604030504040204" pitchFamily="34" charset="-120"/>
              </a:rPr>
              <a:t>實體</a:t>
            </a:r>
            <a:r>
              <a:rPr lang="zh-TW" altLang="en-US" sz="1200" dirty="0" smtClean="0">
                <a:solidFill>
                  <a:srgbClr val="13426B"/>
                </a:solidFill>
                <a:latin typeface="Microsoft JhengHei" panose="020B0604030504040204" pitchFamily="34" charset="-120"/>
                <a:ea typeface="Microsoft JhengHei" panose="020B0604030504040204" pitchFamily="34" charset="-120"/>
              </a:rPr>
              <a:t>」）或其任何聯屬公司又或此等公司所營運的任何公司須受該司法權區或國家任何註冊規定所規管的人士或實體又或供其使用。 </a:t>
            </a:r>
          </a:p>
          <a:p>
            <a:pPr marL="0" indent="0" algn="just">
              <a:lnSpc>
                <a:spcPct val="100000"/>
              </a:lnSpc>
              <a:spcBef>
                <a:spcPts val="0"/>
              </a:spcBef>
              <a:buFont typeface="+mj-lt"/>
              <a:buNone/>
            </a:pPr>
            <a:endParaRPr lang="zh-TW" altLang="en-US" sz="1200" dirty="0" smtClean="0">
              <a:solidFill>
                <a:srgbClr val="13426B"/>
              </a:solidFill>
              <a:latin typeface="Microsoft JhengHei" panose="020B0604030504040204" pitchFamily="34" charset="-120"/>
              <a:ea typeface="Microsoft JhengHei" panose="020B0604030504040204" pitchFamily="34" charset="-120"/>
            </a:endParaRPr>
          </a:p>
          <a:p>
            <a:pPr marL="0" indent="0" algn="just">
              <a:lnSpc>
                <a:spcPct val="100000"/>
              </a:lnSpc>
              <a:spcBef>
                <a:spcPts val="0"/>
              </a:spcBef>
              <a:buFont typeface="+mj-lt"/>
              <a:buNone/>
            </a:pPr>
            <a:r>
              <a:rPr lang="zh-TW" altLang="en-US" sz="1200" dirty="0" smtClean="0">
                <a:solidFill>
                  <a:srgbClr val="13426B"/>
                </a:solidFill>
                <a:latin typeface="Microsoft JhengHei" panose="020B0604030504040204" pitchFamily="34" charset="-120"/>
                <a:ea typeface="Microsoft JhengHei" panose="020B0604030504040204" pitchFamily="34" charset="-120"/>
              </a:rPr>
              <a:t>本文件概無任何章節或條款可視為對任何該等實體帶來任何責任。任何在期交所執行的期貨合約，其有關交易、結算和交收的權利與責任將完全取決於期交所及相關結算所的適用規則以及香港的適用法律、規則及規例。</a:t>
            </a:r>
          </a:p>
          <a:p>
            <a:pPr marL="0" indent="0" algn="just">
              <a:lnSpc>
                <a:spcPct val="100000"/>
              </a:lnSpc>
              <a:spcBef>
                <a:spcPts val="0"/>
              </a:spcBef>
              <a:buFont typeface="+mj-lt"/>
              <a:buNone/>
            </a:pPr>
            <a:endParaRPr lang="zh-TW" altLang="en-US" sz="1200" dirty="0" smtClean="0">
              <a:solidFill>
                <a:srgbClr val="13426B"/>
              </a:solidFill>
              <a:latin typeface="Microsoft JhengHei" panose="020B0604030504040204" pitchFamily="34" charset="-120"/>
              <a:ea typeface="Microsoft JhengHei" panose="020B0604030504040204" pitchFamily="34" charset="-120"/>
            </a:endParaRPr>
          </a:p>
          <a:p>
            <a:pPr marL="0" indent="0" algn="just">
              <a:lnSpc>
                <a:spcPct val="100000"/>
              </a:lnSpc>
              <a:spcBef>
                <a:spcPts val="0"/>
              </a:spcBef>
              <a:buFont typeface="+mj-lt"/>
              <a:buNone/>
            </a:pPr>
            <a:r>
              <a:rPr lang="zh-TW" altLang="en-US" sz="1200" dirty="0" smtClean="0">
                <a:solidFill>
                  <a:srgbClr val="13426B"/>
                </a:solidFill>
                <a:latin typeface="Microsoft JhengHei" panose="020B0604030504040204" pitchFamily="34" charset="-120"/>
                <a:ea typeface="Microsoft JhengHei" panose="020B0604030504040204" pitchFamily="34" charset="-120"/>
              </a:rPr>
              <a:t>儘管本文件所載資料均取自認為是可靠的來源或按當中內容編備而成，該等實體概不就有關資料或數據就任何特定用途而言的準確性、有效性、時效性或完備性作任何保證。若資料出現錯漏或其他不準確又或由此引起後果，該等實體及其營運的公司概不負責或承擔任何責任。本文件所載資料乃按「現況」及「現有」的基礎提供，資料內容可能被修訂或更改。有關資料不能取代根據閣下具體情況而提供的專業意見，而本文件概不構成任何法律意見。該等實體對使用或依賴本文件所提供的資料而直接或間接產生的任何損失或損害概不負責或承擔任何責任。</a:t>
            </a:r>
          </a:p>
          <a:p>
            <a:pPr marL="0" indent="0" algn="just">
              <a:lnSpc>
                <a:spcPct val="100000"/>
              </a:lnSpc>
              <a:spcBef>
                <a:spcPts val="0"/>
              </a:spcBef>
              <a:buFont typeface="+mj-lt"/>
              <a:buNone/>
            </a:pPr>
            <a:endParaRPr lang="en-US" altLang="zh-TW" sz="1200" b="1" dirty="0" smtClean="0">
              <a:solidFill>
                <a:srgbClr val="13426B"/>
              </a:solidFill>
              <a:latin typeface="Microsoft JhengHei" panose="020B0604030504040204" pitchFamily="34" charset="-120"/>
              <a:ea typeface="Microsoft JhengHei" panose="020B0604030504040204" pitchFamily="34" charset="-120"/>
            </a:endParaRPr>
          </a:p>
          <a:p>
            <a:pPr marL="0" indent="0" algn="just">
              <a:lnSpc>
                <a:spcPct val="100000"/>
              </a:lnSpc>
              <a:spcBef>
                <a:spcPts val="0"/>
              </a:spcBef>
              <a:buFont typeface="+mj-lt"/>
              <a:buNone/>
            </a:pPr>
            <a:r>
              <a:rPr lang="zh-TW" altLang="en-US" sz="1200" b="1" dirty="0" smtClean="0">
                <a:solidFill>
                  <a:srgbClr val="13426B"/>
                </a:solidFill>
                <a:latin typeface="Microsoft JhengHei" panose="020B0604030504040204" pitchFamily="34" charset="-120"/>
                <a:ea typeface="Microsoft JhengHei" panose="020B0604030504040204" pitchFamily="34" charset="-120"/>
              </a:rPr>
              <a:t>中華交易服務中國</a:t>
            </a:r>
            <a:r>
              <a:rPr lang="en-US" altLang="zh-TW" sz="1200" b="1" dirty="0" smtClean="0">
                <a:solidFill>
                  <a:srgbClr val="13426B"/>
                </a:solidFill>
                <a:latin typeface="Microsoft JhengHei" panose="020B0604030504040204" pitchFamily="34" charset="-120"/>
                <a:ea typeface="Microsoft JhengHei" panose="020B0604030504040204" pitchFamily="34" charset="-120"/>
              </a:rPr>
              <a:t>120</a:t>
            </a:r>
            <a:r>
              <a:rPr lang="zh-TW" altLang="en-US" sz="1200" b="1" dirty="0" smtClean="0">
                <a:solidFill>
                  <a:srgbClr val="13426B"/>
                </a:solidFill>
                <a:latin typeface="Microsoft JhengHei" panose="020B0604030504040204" pitchFamily="34" charset="-120"/>
                <a:ea typeface="Microsoft JhengHei" panose="020B0604030504040204" pitchFamily="34" charset="-120"/>
              </a:rPr>
              <a:t>指數期貨額外免責聲明</a:t>
            </a:r>
          </a:p>
          <a:p>
            <a:pPr marL="0" indent="0" algn="just">
              <a:lnSpc>
                <a:spcPct val="100000"/>
              </a:lnSpc>
              <a:spcBef>
                <a:spcPts val="0"/>
              </a:spcBef>
              <a:buFont typeface="+mj-lt"/>
              <a:buNone/>
            </a:pPr>
            <a:r>
              <a:rPr lang="zh-TW" altLang="en-US" sz="1200" dirty="0" smtClean="0">
                <a:solidFill>
                  <a:srgbClr val="13426B"/>
                </a:solidFill>
                <a:latin typeface="Microsoft JhengHei" panose="020B0604030504040204" pitchFamily="34" charset="-120"/>
                <a:ea typeface="Microsoft JhengHei" panose="020B0604030504040204" pitchFamily="34" charset="-120"/>
              </a:rPr>
              <a:t>中華交易服務中國</a:t>
            </a:r>
            <a:r>
              <a:rPr lang="en-US" altLang="zh-TW" sz="1200" dirty="0" smtClean="0">
                <a:solidFill>
                  <a:srgbClr val="13426B"/>
                </a:solidFill>
                <a:latin typeface="Microsoft JhengHei" panose="020B0604030504040204" pitchFamily="34" charset="-120"/>
                <a:ea typeface="Microsoft JhengHei" panose="020B0604030504040204" pitchFamily="34" charset="-120"/>
              </a:rPr>
              <a:t>120</a:t>
            </a:r>
            <a:r>
              <a:rPr lang="zh-TW" altLang="en-US" sz="1200" dirty="0" smtClean="0">
                <a:solidFill>
                  <a:srgbClr val="13426B"/>
                </a:solidFill>
                <a:latin typeface="Microsoft JhengHei" panose="020B0604030504040204" pitchFamily="34" charset="-120"/>
                <a:ea typeface="Microsoft JhengHei" panose="020B0604030504040204" pitchFamily="34" charset="-120"/>
              </a:rPr>
              <a:t>指數</a:t>
            </a:r>
            <a:r>
              <a:rPr lang="en-US" altLang="zh-TW" sz="1200" dirty="0" smtClean="0">
                <a:solidFill>
                  <a:srgbClr val="13426B"/>
                </a:solidFill>
                <a:latin typeface="Microsoft JhengHei" panose="020B0604030504040204" pitchFamily="34" charset="-120"/>
                <a:ea typeface="Microsoft JhengHei" panose="020B0604030504040204" pitchFamily="34" charset="-120"/>
              </a:rPr>
              <a:t>(</a:t>
            </a:r>
            <a:r>
              <a:rPr lang="zh-TW" altLang="en-US" sz="1200" dirty="0" smtClean="0">
                <a:solidFill>
                  <a:srgbClr val="13426B"/>
                </a:solidFill>
                <a:latin typeface="Microsoft JhengHei" panose="020B0604030504040204" pitchFamily="34" charset="-120"/>
                <a:ea typeface="Microsoft JhengHei" panose="020B0604030504040204" pitchFamily="34" charset="-120"/>
              </a:rPr>
              <a:t>「</a:t>
            </a:r>
            <a:r>
              <a:rPr lang="zh-TW" altLang="en-US" sz="1200" b="1" dirty="0" smtClean="0">
                <a:solidFill>
                  <a:srgbClr val="13426B"/>
                </a:solidFill>
                <a:latin typeface="Microsoft JhengHei" panose="020B0604030504040204" pitchFamily="34" charset="-120"/>
                <a:ea typeface="Microsoft JhengHei" panose="020B0604030504040204" pitchFamily="34" charset="-120"/>
              </a:rPr>
              <a:t>中華</a:t>
            </a:r>
            <a:r>
              <a:rPr lang="en-US" altLang="zh-TW" sz="1200" b="1" dirty="0" smtClean="0">
                <a:solidFill>
                  <a:srgbClr val="13426B"/>
                </a:solidFill>
                <a:latin typeface="Microsoft JhengHei" panose="020B0604030504040204" pitchFamily="34" charset="-120"/>
                <a:ea typeface="Microsoft JhengHei" panose="020B0604030504040204" pitchFamily="34" charset="-120"/>
              </a:rPr>
              <a:t>120</a:t>
            </a:r>
            <a:r>
              <a:rPr lang="zh-TW" altLang="en-US" sz="1200" b="1" dirty="0" smtClean="0">
                <a:solidFill>
                  <a:srgbClr val="13426B"/>
                </a:solidFill>
                <a:latin typeface="Microsoft JhengHei" panose="020B0604030504040204" pitchFamily="34" charset="-120"/>
                <a:ea typeface="Microsoft JhengHei" panose="020B0604030504040204" pitchFamily="34" charset="-120"/>
              </a:rPr>
              <a:t>指數</a:t>
            </a:r>
            <a:r>
              <a:rPr lang="zh-TW" altLang="en-US" sz="1200" dirty="0" smtClean="0">
                <a:solidFill>
                  <a:srgbClr val="13426B"/>
                </a:solidFill>
                <a:latin typeface="Microsoft JhengHei" panose="020B0604030504040204" pitchFamily="34" charset="-120"/>
                <a:ea typeface="Microsoft JhengHei" panose="020B0604030504040204" pitchFamily="34" charset="-120"/>
              </a:rPr>
              <a:t>」</a:t>
            </a:r>
            <a:r>
              <a:rPr lang="en-US" altLang="zh-TW" sz="1200" dirty="0" smtClean="0">
                <a:solidFill>
                  <a:srgbClr val="13426B"/>
                </a:solidFill>
                <a:latin typeface="Microsoft JhengHei" panose="020B0604030504040204" pitchFamily="34" charset="-120"/>
                <a:ea typeface="Microsoft JhengHei" panose="020B0604030504040204" pitchFamily="34" charset="-120"/>
              </a:rPr>
              <a:t>)</a:t>
            </a:r>
            <a:r>
              <a:rPr lang="zh-TW" altLang="en-US" sz="1200" dirty="0" smtClean="0">
                <a:solidFill>
                  <a:srgbClr val="13426B"/>
                </a:solidFill>
                <a:latin typeface="Microsoft JhengHei" panose="020B0604030504040204" pitchFamily="34" charset="-120"/>
                <a:ea typeface="Microsoft JhengHei" panose="020B0604030504040204" pitchFamily="34" charset="-120"/>
              </a:rPr>
              <a:t>由中証指數有限公司</a:t>
            </a:r>
            <a:r>
              <a:rPr lang="en-US" altLang="zh-TW" sz="1200" dirty="0" smtClean="0">
                <a:solidFill>
                  <a:srgbClr val="13426B"/>
                </a:solidFill>
                <a:latin typeface="Microsoft JhengHei" panose="020B0604030504040204" pitchFamily="34" charset="-120"/>
                <a:ea typeface="Microsoft JhengHei" panose="020B0604030504040204" pitchFamily="34" charset="-120"/>
              </a:rPr>
              <a:t>(</a:t>
            </a:r>
            <a:r>
              <a:rPr lang="zh-TW" altLang="en-US" sz="1200" dirty="0" smtClean="0">
                <a:solidFill>
                  <a:srgbClr val="13426B"/>
                </a:solidFill>
                <a:latin typeface="Microsoft JhengHei" panose="020B0604030504040204" pitchFamily="34" charset="-120"/>
                <a:ea typeface="Microsoft JhengHei" panose="020B0604030504040204" pitchFamily="34" charset="-120"/>
              </a:rPr>
              <a:t>「</a:t>
            </a:r>
            <a:r>
              <a:rPr lang="zh-TW" altLang="en-US" sz="1200" b="1" dirty="0" smtClean="0">
                <a:solidFill>
                  <a:srgbClr val="13426B"/>
                </a:solidFill>
                <a:latin typeface="Microsoft JhengHei" panose="020B0604030504040204" pitchFamily="34" charset="-120"/>
                <a:ea typeface="Microsoft JhengHei" panose="020B0604030504040204" pitchFamily="34" charset="-120"/>
              </a:rPr>
              <a:t>中証指數</a:t>
            </a:r>
            <a:r>
              <a:rPr lang="zh-TW" altLang="en-US" sz="1200" dirty="0" smtClean="0">
                <a:solidFill>
                  <a:srgbClr val="13426B"/>
                </a:solidFill>
                <a:latin typeface="Microsoft JhengHei" panose="020B0604030504040204" pitchFamily="34" charset="-120"/>
                <a:ea typeface="Microsoft JhengHei" panose="020B0604030504040204" pitchFamily="34" charset="-120"/>
              </a:rPr>
              <a:t>」</a:t>
            </a:r>
            <a:r>
              <a:rPr lang="en-US" altLang="zh-TW" sz="1200" dirty="0" smtClean="0">
                <a:solidFill>
                  <a:srgbClr val="13426B"/>
                </a:solidFill>
                <a:latin typeface="Microsoft JhengHei" panose="020B0604030504040204" pitchFamily="34" charset="-120"/>
                <a:ea typeface="Microsoft JhengHei" panose="020B0604030504040204" pitchFamily="34" charset="-120"/>
              </a:rPr>
              <a:t>)</a:t>
            </a:r>
            <a:r>
              <a:rPr lang="zh-TW" altLang="en-US" sz="1200" dirty="0" smtClean="0">
                <a:solidFill>
                  <a:srgbClr val="13426B"/>
                </a:solidFill>
                <a:latin typeface="Microsoft JhengHei" panose="020B0604030504040204" pitchFamily="34" charset="-120"/>
                <a:ea typeface="Microsoft JhengHei" panose="020B0604030504040204" pitchFamily="34" charset="-120"/>
              </a:rPr>
              <a:t>代表中華證券交易服務有限公司</a:t>
            </a:r>
            <a:r>
              <a:rPr lang="en-US" altLang="zh-TW" sz="1200" dirty="0" smtClean="0">
                <a:solidFill>
                  <a:srgbClr val="13426B"/>
                </a:solidFill>
                <a:latin typeface="Microsoft JhengHei" panose="020B0604030504040204" pitchFamily="34" charset="-120"/>
                <a:ea typeface="Microsoft JhengHei" panose="020B0604030504040204" pitchFamily="34" charset="-120"/>
              </a:rPr>
              <a:t>(</a:t>
            </a:r>
            <a:r>
              <a:rPr lang="zh-TW" altLang="en-US" sz="1200" dirty="0" smtClean="0">
                <a:solidFill>
                  <a:srgbClr val="13426B"/>
                </a:solidFill>
                <a:latin typeface="Microsoft JhengHei" panose="020B0604030504040204" pitchFamily="34" charset="-120"/>
                <a:ea typeface="Microsoft JhengHei" panose="020B0604030504040204" pitchFamily="34" charset="-120"/>
              </a:rPr>
              <a:t>「</a:t>
            </a:r>
            <a:r>
              <a:rPr lang="zh-TW" altLang="en-US" sz="1200" b="1" dirty="0" smtClean="0">
                <a:solidFill>
                  <a:srgbClr val="13426B"/>
                </a:solidFill>
                <a:latin typeface="Microsoft JhengHei" panose="020B0604030504040204" pitchFamily="34" charset="-120"/>
                <a:ea typeface="Microsoft JhengHei" panose="020B0604030504040204" pitchFamily="34" charset="-120"/>
              </a:rPr>
              <a:t>中華交易服務公司</a:t>
            </a:r>
            <a:r>
              <a:rPr lang="zh-TW" altLang="en-US" sz="1200" dirty="0" smtClean="0">
                <a:solidFill>
                  <a:srgbClr val="13426B"/>
                </a:solidFill>
                <a:latin typeface="Microsoft JhengHei" panose="020B0604030504040204" pitchFamily="34" charset="-120"/>
                <a:ea typeface="Microsoft JhengHei" panose="020B0604030504040204" pitchFamily="34" charset="-120"/>
              </a:rPr>
              <a:t>」</a:t>
            </a:r>
            <a:r>
              <a:rPr lang="en-US" altLang="zh-TW" sz="1200" dirty="0" smtClean="0">
                <a:solidFill>
                  <a:srgbClr val="13426B"/>
                </a:solidFill>
                <a:latin typeface="Microsoft JhengHei" panose="020B0604030504040204" pitchFamily="34" charset="-120"/>
                <a:ea typeface="Microsoft JhengHei" panose="020B0604030504040204" pitchFamily="34" charset="-120"/>
              </a:rPr>
              <a:t>) </a:t>
            </a:r>
            <a:r>
              <a:rPr lang="zh-TW" altLang="en-US" sz="1200" dirty="0" smtClean="0">
                <a:solidFill>
                  <a:srgbClr val="13426B"/>
                </a:solidFill>
                <a:latin typeface="Microsoft JhengHei" panose="020B0604030504040204" pitchFamily="34" charset="-120"/>
                <a:ea typeface="Microsoft JhengHei" panose="020B0604030504040204" pitchFamily="34" charset="-120"/>
              </a:rPr>
              <a:t>計算及／或發佈。中証指數、中華交易服務公司對指數及／或其相關資料的準確性、完整性、及時性及適用性不作任何明示或暗示的擔保。 在任何情況下，中証指數、中華交易服務公司對任何人因使用指數及／或其相關資料而遭受的任何損失均不承擔責任。</a:t>
            </a:r>
            <a:endParaRPr lang="zh-TW" altLang="en-US" sz="1200" dirty="0">
              <a:solidFill>
                <a:srgbClr val="13426B"/>
              </a:solidFill>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636694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26"/>
          </p:nvPr>
        </p:nvSpPr>
        <p:spPr/>
        <p:txBody>
          <a:bodyPr/>
          <a:lstStyle/>
          <a:p>
            <a:r>
              <a:rPr lang="zh-TW" altLang="en-US" sz="1000" dirty="0"/>
              <a:t>數據</a:t>
            </a:r>
            <a:r>
              <a:rPr lang="zh-TW" altLang="en-US" sz="1000" dirty="0" smtClean="0"/>
              <a:t>來源</a:t>
            </a:r>
            <a:r>
              <a:rPr lang="zh-TW" altLang="en-US" sz="1000" dirty="0">
                <a:latin typeface="微軟正黑體" panose="020B0604030504040204" pitchFamily="34" charset="-120"/>
                <a:ea typeface="微軟正黑體" panose="020B0604030504040204" pitchFamily="34" charset="-120"/>
              </a:rPr>
              <a:t>：</a:t>
            </a:r>
            <a:r>
              <a:rPr lang="zh-TW" altLang="en-US" sz="1000" dirty="0" smtClean="0"/>
              <a:t>彭</a:t>
            </a:r>
            <a:r>
              <a:rPr lang="zh-TW" altLang="en-US" sz="1000" dirty="0"/>
              <a:t>博資訊</a:t>
            </a:r>
            <a:endParaRPr lang="en-US" altLang="zh-CN" sz="1000" dirty="0" smtClean="0"/>
          </a:p>
          <a:p>
            <a:endParaRPr lang="en-US" altLang="zh-CN" sz="1000" dirty="0" smtClean="0"/>
          </a:p>
          <a:p>
            <a:r>
              <a:rPr lang="zh-TW" altLang="en-US" sz="1000" dirty="0"/>
              <a:t>資料只供參考</a:t>
            </a:r>
            <a:endParaRPr lang="en-US" altLang="zh-TW" sz="1000" dirty="0"/>
          </a:p>
          <a:p>
            <a:endParaRPr lang="en-US" altLang="zh-TW" sz="1000" dirty="0" smtClean="0"/>
          </a:p>
        </p:txBody>
      </p:sp>
      <p:pic>
        <p:nvPicPr>
          <p:cNvPr id="3" name="Picture 2"/>
          <p:cNvPicPr/>
          <p:nvPr>
            <p:extLst>
              <p:ext uri="{D42A27DB-BD31-4B8C-83A1-F6EECF244321}">
                <p14:modId xmlns:p14="http://schemas.microsoft.com/office/powerpoint/2010/main" val="1672930950"/>
              </p:ext>
            </p:extLst>
          </p:nvPr>
        </p:nvPicPr>
        <p:blipFill>
          <a:blip r:embed="rId2"/>
          <a:stretch>
            <a:fillRect/>
          </a:stretch>
        </p:blipFill>
        <p:spPr>
          <a:xfrm>
            <a:off x="736600" y="6516688"/>
            <a:ext cx="1495425" cy="200025"/>
          </a:xfrm>
          <a:prstGeom prst="rect">
            <a:avLst/>
          </a:prstGeom>
        </p:spPr>
      </p:pic>
      <p:sp>
        <p:nvSpPr>
          <p:cNvPr id="5" name="Title 4"/>
          <p:cNvSpPr>
            <a:spLocks noGrp="1"/>
          </p:cNvSpPr>
          <p:nvPr>
            <p:ph type="title"/>
          </p:nvPr>
        </p:nvSpPr>
        <p:spPr/>
        <p:txBody>
          <a:bodyPr/>
          <a:lstStyle/>
          <a:p>
            <a:r>
              <a:rPr lang="zh-CN" altLang="en-US" dirty="0" smtClean="0"/>
              <a:t>股票指數                       份月度表現</a:t>
            </a:r>
            <a:endParaRPr lang="en-GB" dirty="0"/>
          </a:p>
        </p:txBody>
      </p:sp>
      <p:sp>
        <p:nvSpPr>
          <p:cNvPr id="12" name="TextBox 11"/>
          <p:cNvSpPr txBox="1"/>
          <p:nvPr/>
        </p:nvSpPr>
        <p:spPr>
          <a:xfrm>
            <a:off x="789100" y="1090259"/>
            <a:ext cx="3600000" cy="276999"/>
          </a:xfrm>
          <a:prstGeom prst="rect">
            <a:avLst/>
          </a:prstGeom>
          <a:solidFill>
            <a:schemeClr val="tx2"/>
          </a:solidFill>
          <a:effectLst/>
        </p:spPr>
        <p:txBody>
          <a:bodyPr wrap="square" rtlCol="0" anchor="ctr">
            <a:spAutoFit/>
          </a:bodyPr>
          <a:lstStyle/>
          <a:p>
            <a:pPr algn="ctr" defTabSz="457122"/>
            <a:r>
              <a:rPr lang="zh-TW" altLang="en-US" sz="1200" b="1" dirty="0">
                <a:solidFill>
                  <a:prstClr val="white"/>
                </a:solidFill>
                <a:latin typeface="Arial" panose="020B0604020202020204" pitchFamily="34" charset="0"/>
                <a:cs typeface="Arial" panose="020B0604020202020204" pitchFamily="34" charset="0"/>
              </a:rPr>
              <a:t>行業指數與</a:t>
            </a:r>
            <a:r>
              <a:rPr lang="zh-TW" altLang="en-US" sz="1200" b="1" dirty="0" smtClean="0">
                <a:solidFill>
                  <a:prstClr val="white"/>
                </a:solidFill>
                <a:latin typeface="Arial" panose="020B0604020202020204" pitchFamily="34" charset="0"/>
                <a:cs typeface="Arial" panose="020B0604020202020204" pitchFamily="34" charset="0"/>
              </a:rPr>
              <a:t>恒生指數 </a:t>
            </a:r>
            <a:r>
              <a:rPr lang="en-US" altLang="zh-TW" sz="1200" b="1" dirty="0">
                <a:solidFill>
                  <a:prstClr val="white"/>
                </a:solidFill>
                <a:latin typeface="Arial" panose="020B0604020202020204" pitchFamily="34" charset="0"/>
                <a:cs typeface="Arial" panose="020B0604020202020204" pitchFamily="34" charset="0"/>
              </a:rPr>
              <a:t>/ </a:t>
            </a:r>
            <a:r>
              <a:rPr lang="zh-TW" altLang="en-US" sz="1200" b="1" dirty="0">
                <a:solidFill>
                  <a:prstClr val="white"/>
                </a:solidFill>
                <a:latin typeface="Arial" panose="020B0604020202020204" pitchFamily="34" charset="0"/>
                <a:cs typeface="Arial" panose="020B0604020202020204" pitchFamily="34" charset="0"/>
              </a:rPr>
              <a:t>恒生國企指數比較</a:t>
            </a:r>
          </a:p>
        </p:txBody>
      </p:sp>
      <p:sp>
        <p:nvSpPr>
          <p:cNvPr id="13" name="TextBox 12"/>
          <p:cNvSpPr txBox="1"/>
          <p:nvPr/>
        </p:nvSpPr>
        <p:spPr>
          <a:xfrm>
            <a:off x="4962618" y="1090259"/>
            <a:ext cx="3600000" cy="276999"/>
          </a:xfrm>
          <a:prstGeom prst="rect">
            <a:avLst/>
          </a:prstGeom>
          <a:solidFill>
            <a:schemeClr val="tx2"/>
          </a:solidFill>
          <a:effectLst/>
        </p:spPr>
        <p:txBody>
          <a:bodyPr wrap="square" rtlCol="0" anchor="ctr">
            <a:spAutoFit/>
          </a:bodyPr>
          <a:lstStyle/>
          <a:p>
            <a:pPr algn="ctr" defTabSz="457122"/>
            <a:r>
              <a:rPr lang="zh-TW" altLang="en-US" sz="1200" b="1" dirty="0">
                <a:solidFill>
                  <a:prstClr val="white"/>
                </a:solidFill>
                <a:latin typeface="Arial" panose="020B0604020202020204" pitchFamily="34" charset="0"/>
                <a:cs typeface="Arial" panose="020B0604020202020204" pitchFamily="34" charset="0"/>
              </a:rPr>
              <a:t>中華</a:t>
            </a:r>
            <a:r>
              <a:rPr lang="en-US" altLang="zh-TW" sz="1200" b="1" dirty="0">
                <a:solidFill>
                  <a:prstClr val="white"/>
                </a:solidFill>
                <a:latin typeface="Arial" panose="020B0604020202020204" pitchFamily="34" charset="0"/>
                <a:cs typeface="Arial" panose="020B0604020202020204" pitchFamily="34" charset="0"/>
              </a:rPr>
              <a:t>120</a:t>
            </a:r>
            <a:r>
              <a:rPr lang="zh-TW" altLang="en-US" sz="1200" b="1" dirty="0">
                <a:solidFill>
                  <a:prstClr val="white"/>
                </a:solidFill>
                <a:latin typeface="Arial" panose="020B0604020202020204" pitchFamily="34" charset="0"/>
                <a:cs typeface="Arial" panose="020B0604020202020204" pitchFamily="34" charset="0"/>
              </a:rPr>
              <a:t>與具中國背景指數比較</a:t>
            </a:r>
          </a:p>
        </p:txBody>
      </p:sp>
      <p:sp>
        <p:nvSpPr>
          <p:cNvPr id="16" name="Rectangle 15"/>
          <p:cNvSpPr/>
          <p:nvPr/>
        </p:nvSpPr>
        <p:spPr>
          <a:xfrm>
            <a:off x="703088" y="4651001"/>
            <a:ext cx="1723549" cy="276999"/>
          </a:xfrm>
          <a:prstGeom prst="rect">
            <a:avLst/>
          </a:prstGeom>
        </p:spPr>
        <p:txBody>
          <a:bodyPr wrap="none">
            <a:spAutoFit/>
          </a:bodyPr>
          <a:lstStyle/>
          <a:p>
            <a:r>
              <a:rPr lang="zh-TW" altLang="en-US" sz="1200" b="1" dirty="0">
                <a:latin typeface="Arial" panose="020B0604020202020204" pitchFamily="34" charset="0"/>
                <a:cs typeface="Arial" panose="020B0604020202020204" pitchFamily="34" charset="0"/>
              </a:rPr>
              <a:t>股票指數期貨訊息代碼</a:t>
            </a:r>
            <a:endParaRPr lang="en-US" sz="1200" b="1" dirty="0"/>
          </a:p>
        </p:txBody>
      </p:sp>
      <p:graphicFrame>
        <p:nvGraphicFramePr>
          <p:cNvPr id="14" name="Table 13"/>
          <p:cNvGraphicFramePr>
            <a:graphicFrameLocks noGrp="1"/>
          </p:cNvGraphicFramePr>
          <p:nvPr>
            <p:extLst>
              <p:ext uri="{D42A27DB-BD31-4B8C-83A1-F6EECF244321}">
                <p14:modId xmlns:p14="http://schemas.microsoft.com/office/powerpoint/2010/main" val="1396785551"/>
              </p:ext>
            </p:extLst>
          </p:nvPr>
        </p:nvGraphicFramePr>
        <p:xfrm>
          <a:off x="791864" y="4908268"/>
          <a:ext cx="7679278" cy="969600"/>
        </p:xfrm>
        <a:graphic>
          <a:graphicData uri="http://schemas.openxmlformats.org/drawingml/2006/table">
            <a:tbl>
              <a:tblPr firstRow="1" bandRow="1">
                <a:tableStyleId>{93296810-A885-4BE3-A3E7-6D5BEEA58F35}</a:tableStyleId>
              </a:tblPr>
              <a:tblGrid>
                <a:gridCol w="1059244">
                  <a:extLst>
                    <a:ext uri="{9D8B030D-6E8A-4147-A177-3AD203B41FA5}">
                      <a16:colId xmlns:a16="http://schemas.microsoft.com/office/drawing/2014/main" val="20000"/>
                    </a:ext>
                  </a:extLst>
                </a:gridCol>
                <a:gridCol w="1103339">
                  <a:extLst>
                    <a:ext uri="{9D8B030D-6E8A-4147-A177-3AD203B41FA5}">
                      <a16:colId xmlns:a16="http://schemas.microsoft.com/office/drawing/2014/main" val="20002"/>
                    </a:ext>
                  </a:extLst>
                </a:gridCol>
                <a:gridCol w="1103339">
                  <a:extLst>
                    <a:ext uri="{9D8B030D-6E8A-4147-A177-3AD203B41FA5}">
                      <a16:colId xmlns:a16="http://schemas.microsoft.com/office/drawing/2014/main" val="20003"/>
                    </a:ext>
                  </a:extLst>
                </a:gridCol>
                <a:gridCol w="1103339">
                  <a:extLst>
                    <a:ext uri="{9D8B030D-6E8A-4147-A177-3AD203B41FA5}">
                      <a16:colId xmlns:a16="http://schemas.microsoft.com/office/drawing/2014/main" val="20004"/>
                    </a:ext>
                  </a:extLst>
                </a:gridCol>
                <a:gridCol w="1103339">
                  <a:extLst>
                    <a:ext uri="{9D8B030D-6E8A-4147-A177-3AD203B41FA5}">
                      <a16:colId xmlns:a16="http://schemas.microsoft.com/office/drawing/2014/main" val="20008"/>
                    </a:ext>
                  </a:extLst>
                </a:gridCol>
                <a:gridCol w="1103339">
                  <a:extLst>
                    <a:ext uri="{9D8B030D-6E8A-4147-A177-3AD203B41FA5}">
                      <a16:colId xmlns:a16="http://schemas.microsoft.com/office/drawing/2014/main" val="20009"/>
                    </a:ext>
                  </a:extLst>
                </a:gridCol>
                <a:gridCol w="1103339">
                  <a:extLst>
                    <a:ext uri="{9D8B030D-6E8A-4147-A177-3AD203B41FA5}">
                      <a16:colId xmlns:a16="http://schemas.microsoft.com/office/drawing/2014/main" val="20010"/>
                    </a:ext>
                  </a:extLst>
                </a:gridCol>
              </a:tblGrid>
              <a:tr h="193264">
                <a:tc>
                  <a:txBody>
                    <a:bodyPr/>
                    <a:lstStyle/>
                    <a:p>
                      <a:r>
                        <a:rPr lang="zh-TW" altLang="en-US" sz="800" dirty="0" smtClean="0">
                          <a:solidFill>
                            <a:schemeClr val="tx1"/>
                          </a:solidFill>
                          <a:latin typeface="+mn-ea"/>
                          <a:ea typeface="+mn-ea"/>
                          <a:cs typeface="Arial" panose="020B0604020202020204" pitchFamily="34" charset="0"/>
                        </a:rPr>
                        <a:t>資訊供應商</a:t>
                      </a:r>
                      <a:endParaRPr lang="en-US" sz="800" dirty="0">
                        <a:solidFill>
                          <a:schemeClr val="tx1"/>
                        </a:solidFill>
                        <a:latin typeface="+mn-ea"/>
                        <a:ea typeface="+mn-ea"/>
                        <a:cs typeface="Arial" panose="020B0604020202020204" pitchFamily="34" charset="0"/>
                      </a:endParaRPr>
                    </a:p>
                  </a:txBody>
                  <a:tcPr marL="36000" marR="36000" marT="36000" marB="36000" anchor="b">
                    <a:solidFill>
                      <a:srgbClr val="B5E3D8"/>
                    </a:solidFill>
                  </a:tcPr>
                </a:tc>
                <a:tc>
                  <a:txBody>
                    <a:bodyPr/>
                    <a:lstStyle/>
                    <a:p>
                      <a:pPr marL="0" marR="0" indent="0" algn="ctr" rtl="0" eaLnBrk="1" fontAlgn="t" latinLnBrk="0" hangingPunct="1">
                        <a:spcBef>
                          <a:spcPts val="0"/>
                        </a:spcBef>
                        <a:spcAft>
                          <a:spcPts val="0"/>
                        </a:spcAft>
                      </a:pPr>
                      <a:r>
                        <a:rPr lang="zh-TW" altLang="en-US" sz="800" b="1" i="0" u="none" strike="noStrike" kern="1200" baseline="0" dirty="0">
                          <a:solidFill>
                            <a:schemeClr val="tx1"/>
                          </a:solidFill>
                          <a:effectLst/>
                          <a:latin typeface="+mn-ea"/>
                          <a:ea typeface="+mn-ea"/>
                          <a:cs typeface="Arial"/>
                        </a:rPr>
                        <a:t>恒生內</a:t>
                      </a:r>
                      <a:r>
                        <a:rPr lang="zh-TW" altLang="en-US" sz="800" b="1" i="0" u="none" strike="noStrike" kern="1200" baseline="0" dirty="0" smtClean="0">
                          <a:solidFill>
                            <a:schemeClr val="tx1"/>
                          </a:solidFill>
                          <a:effectLst/>
                          <a:latin typeface="+mn-ea"/>
                          <a:ea typeface="+mn-ea"/>
                          <a:cs typeface="Arial"/>
                        </a:rPr>
                        <a:t>銀</a:t>
                      </a:r>
                      <a:endParaRPr lang="zh-TW" altLang="en-US" sz="800" b="0" i="0" u="none" strike="noStrike" dirty="0">
                        <a:solidFill>
                          <a:schemeClr val="tx1"/>
                        </a:solidFill>
                        <a:effectLst/>
                        <a:latin typeface="+mn-ea"/>
                        <a:ea typeface="+mn-ea"/>
                      </a:endParaRPr>
                    </a:p>
                  </a:txBody>
                  <a:tcPr marL="36000" marR="36000" marT="36000" marB="36000" anchor="b">
                    <a:solidFill>
                      <a:srgbClr val="B5E3D8"/>
                    </a:solidFill>
                  </a:tcPr>
                </a:tc>
                <a:tc>
                  <a:txBody>
                    <a:bodyPr/>
                    <a:lstStyle/>
                    <a:p>
                      <a:pPr marL="0" marR="0" indent="0" algn="ctr" rtl="0" eaLnBrk="1" fontAlgn="t" latinLnBrk="0" hangingPunct="1">
                        <a:spcBef>
                          <a:spcPts val="0"/>
                        </a:spcBef>
                        <a:spcAft>
                          <a:spcPts val="0"/>
                        </a:spcAft>
                      </a:pPr>
                      <a:r>
                        <a:rPr lang="zh-TW" altLang="en-US" sz="800" b="1" i="0" u="none" strike="noStrike" kern="1200" dirty="0">
                          <a:solidFill>
                            <a:schemeClr val="tx1"/>
                          </a:solidFill>
                          <a:effectLst/>
                          <a:latin typeface="+mn-ea"/>
                          <a:ea typeface="+mn-ea"/>
                          <a:cs typeface="Arial"/>
                        </a:rPr>
                        <a:t>恒生內</a:t>
                      </a:r>
                      <a:r>
                        <a:rPr lang="zh-TW" altLang="en-US" sz="800" b="1" i="0" u="none" strike="noStrike" kern="1200" dirty="0" smtClean="0">
                          <a:solidFill>
                            <a:schemeClr val="tx1"/>
                          </a:solidFill>
                          <a:effectLst/>
                          <a:latin typeface="+mn-ea"/>
                          <a:ea typeface="+mn-ea"/>
                          <a:cs typeface="Arial"/>
                        </a:rPr>
                        <a:t>房</a:t>
                      </a:r>
                      <a:endParaRPr lang="zh-TW" altLang="en-US" sz="800" b="0" i="0" u="none" strike="noStrike" dirty="0">
                        <a:solidFill>
                          <a:schemeClr val="tx1"/>
                        </a:solidFill>
                        <a:effectLst/>
                        <a:latin typeface="+mn-ea"/>
                        <a:ea typeface="+mn-ea"/>
                      </a:endParaRPr>
                    </a:p>
                  </a:txBody>
                  <a:tcPr marL="36000" marR="36000" marT="36000" marB="36000" anchor="b">
                    <a:solidFill>
                      <a:srgbClr val="B5E3D8"/>
                    </a:solidFill>
                  </a:tcPr>
                </a:tc>
                <a:tc>
                  <a:txBody>
                    <a:bodyPr/>
                    <a:lstStyle/>
                    <a:p>
                      <a:pPr marL="0" marR="0" indent="0" algn="ctr" rtl="0" eaLnBrk="1" fontAlgn="t" latinLnBrk="0" hangingPunct="1">
                        <a:spcBef>
                          <a:spcPts val="0"/>
                        </a:spcBef>
                        <a:spcAft>
                          <a:spcPts val="0"/>
                        </a:spcAft>
                      </a:pPr>
                      <a:r>
                        <a:rPr lang="zh-TW" altLang="en-US" sz="800" b="1" i="0" u="none" strike="noStrike" kern="1200" dirty="0">
                          <a:solidFill>
                            <a:schemeClr val="tx1"/>
                          </a:solidFill>
                          <a:effectLst/>
                          <a:latin typeface="+mn-ea"/>
                          <a:ea typeface="+mn-ea"/>
                          <a:cs typeface="Arial"/>
                        </a:rPr>
                        <a:t>恒生內</a:t>
                      </a:r>
                      <a:r>
                        <a:rPr lang="zh-TW" altLang="en-US" sz="800" b="1" i="0" u="none" strike="noStrike" kern="1200" dirty="0" smtClean="0">
                          <a:solidFill>
                            <a:schemeClr val="tx1"/>
                          </a:solidFill>
                          <a:effectLst/>
                          <a:latin typeface="+mn-ea"/>
                          <a:ea typeface="+mn-ea"/>
                          <a:cs typeface="Arial"/>
                        </a:rPr>
                        <a:t>油</a:t>
                      </a:r>
                      <a:endParaRPr lang="zh-TW" altLang="en-US" sz="800" b="0" i="0" u="none" strike="noStrike" dirty="0">
                        <a:solidFill>
                          <a:schemeClr val="tx1"/>
                        </a:solidFill>
                        <a:effectLst/>
                        <a:latin typeface="+mn-ea"/>
                        <a:ea typeface="+mn-ea"/>
                      </a:endParaRPr>
                    </a:p>
                  </a:txBody>
                  <a:tcPr marL="36000" marR="36000" marT="36000" marB="36000" anchor="b">
                    <a:solidFill>
                      <a:srgbClr val="B5E3D8"/>
                    </a:solidFill>
                  </a:tcPr>
                </a:tc>
                <a:tc>
                  <a:txBody>
                    <a:bodyPr/>
                    <a:lstStyle/>
                    <a:p>
                      <a:pPr marL="0" marR="0" indent="0" algn="ctr" rtl="0" eaLnBrk="1" fontAlgn="t" latinLnBrk="0" hangingPunct="1">
                        <a:spcBef>
                          <a:spcPts val="0"/>
                        </a:spcBef>
                        <a:spcAft>
                          <a:spcPts val="0"/>
                        </a:spcAft>
                      </a:pPr>
                      <a:r>
                        <a:rPr lang="zh-TW" altLang="en-US" sz="800" b="1" i="0" u="none" strike="noStrike" kern="1200" dirty="0">
                          <a:solidFill>
                            <a:schemeClr val="tx1"/>
                          </a:solidFill>
                          <a:effectLst/>
                          <a:latin typeface="+mn-ea"/>
                          <a:ea typeface="+mn-ea"/>
                          <a:cs typeface="Arial"/>
                        </a:rPr>
                        <a:t>中華</a:t>
                      </a:r>
                      <a:r>
                        <a:rPr lang="en-US" altLang="zh-TW" sz="800" b="1" i="0" u="none" strike="noStrike" kern="1200" dirty="0" smtClean="0">
                          <a:solidFill>
                            <a:schemeClr val="tx1"/>
                          </a:solidFill>
                          <a:effectLst/>
                          <a:latin typeface="+mn-ea"/>
                          <a:ea typeface="+mn-ea"/>
                          <a:cs typeface="Arial"/>
                        </a:rPr>
                        <a:t>120</a:t>
                      </a:r>
                      <a:endParaRPr lang="zh-TW" altLang="en-US" sz="800" b="0" i="0" u="none" strike="noStrike" dirty="0">
                        <a:solidFill>
                          <a:schemeClr val="tx1"/>
                        </a:solidFill>
                        <a:effectLst/>
                        <a:latin typeface="+mn-ea"/>
                        <a:ea typeface="+mn-ea"/>
                      </a:endParaRPr>
                    </a:p>
                  </a:txBody>
                  <a:tcPr marL="36000" marR="36000" marT="36000" marB="36000" anchor="b">
                    <a:solidFill>
                      <a:srgbClr val="B5E3D8"/>
                    </a:solidFill>
                  </a:tcPr>
                </a:tc>
                <a:tc>
                  <a:txBody>
                    <a:bodyPr/>
                    <a:lstStyle/>
                    <a:p>
                      <a:pPr marL="0" marR="0" indent="0" algn="ctr" defTabSz="457122" rtl="0" eaLnBrk="1" fontAlgn="t" latinLnBrk="0" hangingPunct="1">
                        <a:lnSpc>
                          <a:spcPct val="100000"/>
                        </a:lnSpc>
                        <a:spcBef>
                          <a:spcPts val="0"/>
                        </a:spcBef>
                        <a:spcAft>
                          <a:spcPts val="0"/>
                        </a:spcAft>
                        <a:buClrTx/>
                        <a:buSzTx/>
                        <a:buFontTx/>
                        <a:buNone/>
                        <a:tabLst/>
                        <a:defRPr/>
                      </a:pPr>
                      <a:r>
                        <a:rPr lang="zh-TW" altLang="en-US" sz="800" dirty="0" smtClean="0">
                          <a:solidFill>
                            <a:schemeClr val="tx1"/>
                          </a:solidFill>
                          <a:effectLst/>
                          <a:latin typeface="+mn-ea"/>
                          <a:ea typeface="+mn-ea"/>
                          <a:cs typeface="Arial" panose="020B0604020202020204" pitchFamily="34" charset="0"/>
                        </a:rPr>
                        <a:t>恒生指數</a:t>
                      </a:r>
                      <a:endParaRPr lang="en-US" sz="800" dirty="0" smtClean="0">
                        <a:solidFill>
                          <a:schemeClr val="tx1"/>
                        </a:solidFill>
                        <a:effectLst/>
                        <a:latin typeface="+mn-ea"/>
                        <a:ea typeface="+mn-ea"/>
                        <a:cs typeface="Arial" panose="020B0604020202020204" pitchFamily="34" charset="0"/>
                      </a:endParaRPr>
                    </a:p>
                  </a:txBody>
                  <a:tcPr marL="36000" marR="36000" marT="36000" marB="36000" anchor="b">
                    <a:solidFill>
                      <a:srgbClr val="B5E3D8"/>
                    </a:solidFill>
                  </a:tcPr>
                </a:tc>
                <a:tc>
                  <a:txBody>
                    <a:bodyPr/>
                    <a:lstStyle/>
                    <a:p>
                      <a:pPr marL="0" marR="0" indent="0" algn="ctr" defTabSz="457122" rtl="0" eaLnBrk="1" fontAlgn="t" latinLnBrk="0" hangingPunct="1">
                        <a:lnSpc>
                          <a:spcPct val="100000"/>
                        </a:lnSpc>
                        <a:spcBef>
                          <a:spcPts val="0"/>
                        </a:spcBef>
                        <a:spcAft>
                          <a:spcPts val="0"/>
                        </a:spcAft>
                        <a:buClrTx/>
                        <a:buSzTx/>
                        <a:buFontTx/>
                        <a:buNone/>
                        <a:tabLst/>
                        <a:defRPr/>
                      </a:pPr>
                      <a:r>
                        <a:rPr lang="en-US" altLang="zh-TW" sz="800" dirty="0" smtClean="0">
                          <a:solidFill>
                            <a:schemeClr val="tx1"/>
                          </a:solidFill>
                          <a:effectLst/>
                          <a:latin typeface="+mn-ea"/>
                          <a:ea typeface="+mn-ea"/>
                          <a:cs typeface="Arial" panose="020B0604020202020204" pitchFamily="34" charset="0"/>
                        </a:rPr>
                        <a:t>H</a:t>
                      </a:r>
                      <a:r>
                        <a:rPr lang="zh-TW" altLang="en-US" sz="800" dirty="0" smtClean="0">
                          <a:solidFill>
                            <a:schemeClr val="tx1"/>
                          </a:solidFill>
                          <a:effectLst/>
                          <a:latin typeface="+mn-ea"/>
                          <a:ea typeface="+mn-ea"/>
                          <a:cs typeface="Arial" panose="020B0604020202020204" pitchFamily="34" charset="0"/>
                        </a:rPr>
                        <a:t>股指數</a:t>
                      </a:r>
                      <a:endParaRPr lang="en-US" sz="800" dirty="0" smtClean="0">
                        <a:solidFill>
                          <a:schemeClr val="tx1"/>
                        </a:solidFill>
                        <a:effectLst/>
                        <a:latin typeface="+mn-ea"/>
                        <a:ea typeface="+mn-ea"/>
                        <a:cs typeface="Arial" panose="020B0604020202020204" pitchFamily="34" charset="0"/>
                      </a:endParaRPr>
                    </a:p>
                  </a:txBody>
                  <a:tcPr marL="36000" marR="36000" marT="36000" marB="36000" anchor="b">
                    <a:solidFill>
                      <a:srgbClr val="B5E3D8"/>
                    </a:solidFill>
                  </a:tcPr>
                </a:tc>
                <a:extLst>
                  <a:ext uri="{0D108BD9-81ED-4DB2-BD59-A6C34878D82A}">
                    <a16:rowId xmlns:a16="http://schemas.microsoft.com/office/drawing/2014/main" val="10000"/>
                  </a:ext>
                </a:extLst>
              </a:tr>
              <a:tr h="193264">
                <a:tc>
                  <a:txBody>
                    <a:bodyPr/>
                    <a:lstStyle/>
                    <a:p>
                      <a:pPr fontAlgn="t"/>
                      <a:r>
                        <a:rPr lang="zh-TW" altLang="en-US" sz="800" dirty="0" smtClean="0">
                          <a:effectLst/>
                          <a:latin typeface="+mn-ea"/>
                          <a:ea typeface="+mn-ea"/>
                        </a:rPr>
                        <a:t>彭博資訊</a:t>
                      </a:r>
                      <a:endParaRPr lang="zh-TW" altLang="en-US" sz="800" dirty="0">
                        <a:effectLst/>
                        <a:latin typeface="+mn-ea"/>
                        <a:ea typeface="+mn-ea"/>
                      </a:endParaRPr>
                    </a:p>
                  </a:txBody>
                  <a:tcPr marL="36000" marR="36000" marT="36000" marB="36000">
                    <a:lnB w="12700" cap="flat" cmpd="sng" algn="ctr">
                      <a:solidFill>
                        <a:schemeClr val="tx1"/>
                      </a:solidFill>
                      <a:prstDash val="solid"/>
                      <a:round/>
                      <a:headEnd type="none" w="med" len="med"/>
                      <a:tailEnd type="none" w="med" len="med"/>
                    </a:lnB>
                    <a:noFill/>
                  </a:tcPr>
                </a:tc>
                <a:tc>
                  <a:txBody>
                    <a:bodyPr/>
                    <a:lstStyle/>
                    <a:p>
                      <a:pPr marL="0" marR="0" indent="0" algn="ctr" defTabSz="457122" rtl="0" eaLnBrk="1" fontAlgn="t" latinLnBrk="0" hangingPunct="1">
                        <a:lnSpc>
                          <a:spcPct val="100000"/>
                        </a:lnSpc>
                        <a:spcBef>
                          <a:spcPts val="0"/>
                        </a:spcBef>
                        <a:spcAft>
                          <a:spcPts val="0"/>
                        </a:spcAft>
                        <a:buClrTx/>
                        <a:buSzTx/>
                        <a:buFontTx/>
                        <a:buNone/>
                        <a:tabLst/>
                        <a:defRPr/>
                      </a:pPr>
                      <a:r>
                        <a:rPr lang="en-US" sz="800" dirty="0" smtClean="0">
                          <a:effectLst/>
                          <a:latin typeface="+mn-ea"/>
                          <a:ea typeface="+mn-ea"/>
                        </a:rPr>
                        <a:t>BMWA</a:t>
                      </a:r>
                      <a:endParaRPr lang="en-US" sz="800" dirty="0" smtClean="0">
                        <a:effectLst/>
                        <a:latin typeface="+mn-ea"/>
                        <a:ea typeface="+mn-ea"/>
                        <a:cs typeface="Arial" panose="020B0604020202020204" pitchFamily="34" charset="0"/>
                      </a:endParaRPr>
                    </a:p>
                  </a:txBody>
                  <a:tcPr marL="36000" marR="36000" marT="36000" marB="36000">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PPTA</a:t>
                      </a:r>
                      <a:endParaRPr lang="en-US" sz="800" dirty="0">
                        <a:effectLst/>
                        <a:latin typeface="+mn-ea"/>
                        <a:ea typeface="+mn-ea"/>
                        <a:cs typeface="Arial" panose="020B0604020202020204" pitchFamily="34" charset="0"/>
                      </a:endParaRPr>
                    </a:p>
                  </a:txBody>
                  <a:tcPr marL="36000" marR="36000" marT="36000" marB="36000">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OGIA</a:t>
                      </a:r>
                      <a:endParaRPr lang="en-US" sz="800" dirty="0">
                        <a:effectLst/>
                        <a:latin typeface="+mn-ea"/>
                        <a:ea typeface="+mn-ea"/>
                        <a:cs typeface="Arial" panose="020B0604020202020204" pitchFamily="34" charset="0"/>
                      </a:endParaRPr>
                    </a:p>
                  </a:txBody>
                  <a:tcPr marL="36000" marR="36000" marT="36000" marB="36000">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CESA</a:t>
                      </a:r>
                      <a:endParaRPr lang="en-US" sz="800" dirty="0">
                        <a:effectLst/>
                        <a:latin typeface="+mn-ea"/>
                        <a:ea typeface="+mn-ea"/>
                        <a:cs typeface="Arial" panose="020B0604020202020204" pitchFamily="34" charset="0"/>
                      </a:endParaRPr>
                    </a:p>
                  </a:txBody>
                  <a:tcPr marL="36000" marR="36000" marT="36000" marB="36000">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HIA</a:t>
                      </a:r>
                      <a:endParaRPr lang="en-US" sz="800" dirty="0">
                        <a:effectLst/>
                        <a:latin typeface="+mn-ea"/>
                        <a:ea typeface="+mn-ea"/>
                        <a:cs typeface="Arial" panose="020B0604020202020204" pitchFamily="34" charset="0"/>
                      </a:endParaRPr>
                    </a:p>
                  </a:txBody>
                  <a:tcPr marL="36000" marR="36000" marT="36000" marB="36000">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HCA</a:t>
                      </a:r>
                      <a:endParaRPr lang="en-US" sz="800" dirty="0">
                        <a:effectLst/>
                        <a:latin typeface="+mn-ea"/>
                        <a:ea typeface="+mn-ea"/>
                        <a:cs typeface="Arial" panose="020B0604020202020204" pitchFamily="34" charset="0"/>
                      </a:endParaRPr>
                    </a:p>
                  </a:txBody>
                  <a:tcPr marL="36000" marR="36000" marT="36000" marB="3600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3264">
                <a:tc>
                  <a:txBody>
                    <a:bodyPr/>
                    <a:lstStyle/>
                    <a:p>
                      <a:pPr fontAlgn="t"/>
                      <a:r>
                        <a:rPr lang="zh-TW" altLang="en-US" sz="800" dirty="0" smtClean="0">
                          <a:effectLst/>
                          <a:latin typeface="+mn-ea"/>
                          <a:ea typeface="+mn-ea"/>
                        </a:rPr>
                        <a:t>路透社</a:t>
                      </a: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a:effectLst/>
                          <a:latin typeface="+mn-ea"/>
                          <a:ea typeface="+mn-ea"/>
                        </a:rPr>
                        <a:t>0#HMBI:</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0#HMPI:</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0#HMOI:</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a:effectLst/>
                          <a:latin typeface="+mn-ea"/>
                          <a:ea typeface="+mn-ea"/>
                        </a:rPr>
                        <a:t>0#HCHH:</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0#HSI:</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0#HCEI:</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3264">
                <a:tc>
                  <a:txBody>
                    <a:bodyPr/>
                    <a:lstStyle/>
                    <a:p>
                      <a:pPr fontAlgn="t"/>
                      <a:r>
                        <a:rPr lang="zh-TW" altLang="en-US" sz="800" dirty="0" smtClean="0">
                          <a:effectLst/>
                          <a:latin typeface="+mn-ea"/>
                          <a:ea typeface="+mn-ea"/>
                        </a:rPr>
                        <a:t>萬得</a:t>
                      </a: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kern="1200" dirty="0" smtClean="0">
                          <a:effectLst/>
                          <a:latin typeface="+mn-ea"/>
                          <a:ea typeface="+mn-ea"/>
                        </a:rPr>
                        <a:t>MBIF</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MPIF</a:t>
                      </a:r>
                      <a:endParaRPr lang="en-US" sz="800" dirty="0" smtClean="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MOIF</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CHHF</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HSIF</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HHIF</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3264">
                <a:tc>
                  <a:txBody>
                    <a:bodyPr/>
                    <a:lstStyle/>
                    <a:p>
                      <a:pPr fontAlgn="t"/>
                      <a:r>
                        <a:rPr lang="zh-TW" altLang="en-US" sz="800" dirty="0" smtClean="0">
                          <a:effectLst/>
                          <a:latin typeface="+mn-ea"/>
                          <a:ea typeface="+mn-ea"/>
                          <a:cs typeface="Arial" panose="020B0604020202020204" pitchFamily="34" charset="0"/>
                        </a:rPr>
                        <a:t>經濟通</a:t>
                      </a:r>
                      <a:endParaRPr lang="en-US" sz="800" dirty="0">
                        <a:effectLst/>
                        <a:latin typeface="+mn-ea"/>
                        <a:ea typeface="+mn-ea"/>
                        <a:cs typeface="Arial" panose="020B0604020202020204" pitchFamily="34" charset="0"/>
                      </a:endParaRPr>
                    </a:p>
                  </a:txBody>
                  <a:tcPr marL="36000" marR="36000" marT="36000" marB="3600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MBI</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MPI</a:t>
                      </a:r>
                      <a:endParaRPr lang="en-US" sz="800" dirty="0" smtClean="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MOI</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CHH</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HSI</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HHI</a:t>
                      </a:r>
                      <a:endParaRPr lang="en-US" sz="800" dirty="0">
                        <a:effectLst/>
                        <a:latin typeface="+mn-ea"/>
                        <a:ea typeface="+mn-ea"/>
                        <a:cs typeface="Arial" panose="020B0604020202020204" pitchFamily="34" charset="0"/>
                      </a:endParaRPr>
                    </a:p>
                  </a:txBody>
                  <a:tcPr marL="36000" marR="36000" marT="36000" marB="3600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pic>
        <p:nvPicPr>
          <p:cNvPr id="4" name="Picture 3"/>
          <p:cNvPicPr/>
          <p:nvPr>
            <p:extLst>
              <p:ext uri="{D42A27DB-BD31-4B8C-83A1-F6EECF244321}">
                <p14:modId xmlns:p14="http://schemas.microsoft.com/office/powerpoint/2010/main" val="3167637480"/>
              </p:ext>
            </p:extLst>
          </p:nvPr>
        </p:nvPicPr>
        <p:blipFill>
          <a:blip r:embed="rId3"/>
          <a:stretch>
            <a:fillRect/>
          </a:stretch>
        </p:blipFill>
        <p:spPr>
          <a:xfrm>
            <a:off x="1775579" y="332081"/>
            <a:ext cx="2171700" cy="352425"/>
          </a:xfrm>
          <a:prstGeom prst="rect">
            <a:avLst/>
          </a:prstGeom>
        </p:spPr>
      </p:pic>
      <p:pic>
        <p:nvPicPr>
          <p:cNvPr id="6" name="Picture 5"/>
          <p:cNvPicPr/>
          <p:nvPr>
            <p:extLst>
              <p:ext uri="{D42A27DB-BD31-4B8C-83A1-F6EECF244321}">
                <p14:modId xmlns:p14="http://schemas.microsoft.com/office/powerpoint/2010/main" val="2167874472"/>
              </p:ext>
            </p:extLst>
          </p:nvPr>
        </p:nvPicPr>
        <p:blipFill>
          <a:blip r:embed="rId4"/>
          <a:stretch>
            <a:fillRect/>
          </a:stretch>
        </p:blipFill>
        <p:spPr>
          <a:xfrm>
            <a:off x="788988" y="1447800"/>
            <a:ext cx="3581400" cy="3228975"/>
          </a:xfrm>
          <a:prstGeom prst="rect">
            <a:avLst/>
          </a:prstGeom>
        </p:spPr>
      </p:pic>
      <p:pic>
        <p:nvPicPr>
          <p:cNvPr id="10" name="Picture 9"/>
          <p:cNvPicPr/>
          <p:nvPr>
            <p:extLst>
              <p:ext uri="{D42A27DB-BD31-4B8C-83A1-F6EECF244321}">
                <p14:modId xmlns:p14="http://schemas.microsoft.com/office/powerpoint/2010/main" val="1615006985"/>
              </p:ext>
            </p:extLst>
          </p:nvPr>
        </p:nvPicPr>
        <p:blipFill>
          <a:blip r:embed="rId5"/>
          <a:stretch>
            <a:fillRect/>
          </a:stretch>
        </p:blipFill>
        <p:spPr>
          <a:xfrm>
            <a:off x="4921250" y="1443038"/>
            <a:ext cx="3657600" cy="3228975"/>
          </a:xfrm>
          <a:prstGeom prst="rect">
            <a:avLst/>
          </a:prstGeom>
        </p:spPr>
      </p:pic>
    </p:spTree>
    <p:extLst>
      <p:ext uri="{BB962C8B-B14F-4D97-AF65-F5344CB8AC3E}">
        <p14:creationId xmlns:p14="http://schemas.microsoft.com/office/powerpoint/2010/main" val="3698296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zh-TW" altLang="en-US" dirty="0" smtClean="0"/>
              <a:t>股票指數期貨及期權</a:t>
            </a:r>
            <a:endParaRPr lang="en-GB" dirty="0"/>
          </a:p>
        </p:txBody>
      </p:sp>
      <p:sp>
        <p:nvSpPr>
          <p:cNvPr id="8" name="Subtitle 7"/>
          <p:cNvSpPr>
            <a:spLocks noGrp="1"/>
          </p:cNvSpPr>
          <p:nvPr>
            <p:ph type="subTitle" idx="15"/>
          </p:nvPr>
        </p:nvSpPr>
        <p:spPr/>
        <p:txBody>
          <a:bodyPr/>
          <a:lstStyle/>
          <a:p>
            <a:r>
              <a:rPr lang="zh-TW" altLang="en-US" dirty="0" smtClean="0"/>
              <a:t>恒生指數期貨</a:t>
            </a:r>
            <a:r>
              <a:rPr lang="zh-CN" altLang="en-US" dirty="0" smtClean="0"/>
              <a:t>及</a:t>
            </a:r>
            <a:r>
              <a:rPr lang="zh-TW" altLang="en-US" dirty="0" smtClean="0"/>
              <a:t>期權</a:t>
            </a:r>
            <a:endParaRPr lang="en-GB" dirty="0"/>
          </a:p>
        </p:txBody>
      </p:sp>
      <p:sp>
        <p:nvSpPr>
          <p:cNvPr id="19" name="Text Placeholder 18"/>
          <p:cNvSpPr>
            <a:spLocks noGrp="1"/>
          </p:cNvSpPr>
          <p:nvPr>
            <p:ph type="body" sz="quarter" idx="26"/>
          </p:nvPr>
        </p:nvSpPr>
        <p:spPr/>
        <p:txBody>
          <a:bodyPr numCol="2"/>
          <a:lstStyle/>
          <a:p>
            <a:r>
              <a:rPr lang="zh-TW" altLang="en-US" sz="1000" dirty="0">
                <a:latin typeface="微軟正黑體" panose="020B0604030504040204" pitchFamily="34" charset="-120"/>
                <a:ea typeface="微軟正黑體" panose="020B0604030504040204" pitchFamily="34" charset="-120"/>
              </a:rPr>
              <a:t>數據來源：香港</a:t>
            </a:r>
            <a:r>
              <a:rPr lang="zh-TW" altLang="en-US" sz="1000" dirty="0" smtClean="0">
                <a:latin typeface="微軟正黑體" panose="020B0604030504040204" pitchFamily="34" charset="-120"/>
                <a:ea typeface="微軟正黑體" panose="020B0604030504040204" pitchFamily="34" charset="-120"/>
              </a:rPr>
              <a:t>交易所</a:t>
            </a:r>
            <a:endParaRPr lang="en-US" altLang="zh-CN" sz="1000" dirty="0">
              <a:latin typeface="微軟正黑體" panose="020B0604030504040204" pitchFamily="34" charset="-120"/>
              <a:ea typeface="微軟正黑體" panose="020B0604030504040204" pitchFamily="34" charset="-120"/>
            </a:endParaRPr>
          </a:p>
          <a:p>
            <a:r>
              <a:rPr lang="zh-TW" altLang="en-US" sz="1000" dirty="0" smtClean="0">
                <a:latin typeface="微軟正黑體" panose="020B0604030504040204" pitchFamily="34" charset="-120"/>
                <a:ea typeface="微軟正黑體" panose="020B0604030504040204" pitchFamily="34" charset="-120"/>
              </a:rPr>
              <a:t>* 未平倉合約與上年年底比較</a:t>
            </a:r>
            <a:endParaRPr lang="en-US" altLang="zh-CN" sz="1000" dirty="0" smtClean="0"/>
          </a:p>
          <a:p>
            <a:r>
              <a:rPr lang="zh-TW" altLang="en-US" sz="1000" dirty="0"/>
              <a:t>資料只供參考</a:t>
            </a:r>
            <a:endParaRPr lang="en-US" altLang="zh-TW" sz="1000" dirty="0"/>
          </a:p>
          <a:p>
            <a:endParaRPr lang="en-US" altLang="zh-TW" sz="1000" dirty="0" smtClean="0"/>
          </a:p>
        </p:txBody>
      </p:sp>
      <p:sp>
        <p:nvSpPr>
          <p:cNvPr id="11" name="TextBox 10"/>
          <p:cNvSpPr txBox="1"/>
          <p:nvPr/>
        </p:nvSpPr>
        <p:spPr>
          <a:xfrm>
            <a:off x="4050165" y="1274229"/>
            <a:ext cx="2417723" cy="276999"/>
          </a:xfrm>
          <a:prstGeom prst="rect">
            <a:avLst/>
          </a:prstGeom>
          <a:solidFill>
            <a:schemeClr val="tx2"/>
          </a:solidFill>
          <a:effectLst/>
        </p:spPr>
        <p:txBody>
          <a:bodyPr wrap="square" rtlCol="0" anchor="ctr">
            <a:spAutoFit/>
          </a:bodyPr>
          <a:lstStyle/>
          <a:p>
            <a:pPr algn="ctr" defTabSz="457122"/>
            <a:r>
              <a:rPr lang="zh-TW" altLang="en-US" sz="1200" b="1" dirty="0">
                <a:solidFill>
                  <a:schemeClr val="bg1"/>
                </a:solidFill>
              </a:rPr>
              <a:t>恒生指數期貨 </a:t>
            </a:r>
            <a:r>
              <a:rPr lang="en-US" altLang="zh-TW" sz="1200" b="1" dirty="0" smtClean="0">
                <a:solidFill>
                  <a:schemeClr val="bg1"/>
                </a:solidFill>
              </a:rPr>
              <a:t>(</a:t>
            </a:r>
            <a:r>
              <a:rPr lang="zh-CN" altLang="en-US" sz="1200" b="1" dirty="0">
                <a:solidFill>
                  <a:schemeClr val="bg1"/>
                </a:solidFill>
                <a:latin typeface="Arial" panose="020B0604020202020204" pitchFamily="34" charset="0"/>
                <a:cs typeface="Arial" panose="020B0604020202020204" pitchFamily="34" charset="0"/>
              </a:rPr>
              <a:t>年</a:t>
            </a:r>
            <a:r>
              <a:rPr lang="zh-TW" altLang="en-US" sz="1200" b="1" dirty="0">
                <a:solidFill>
                  <a:schemeClr val="bg1"/>
                </a:solidFill>
                <a:latin typeface="Arial" panose="020B0604020202020204" pitchFamily="34" charset="0"/>
                <a:cs typeface="Arial" panose="020B0604020202020204" pitchFamily="34" charset="0"/>
              </a:rPr>
              <a:t>度</a:t>
            </a:r>
            <a:r>
              <a:rPr lang="zh-TW" altLang="en-US" sz="1200" b="1" dirty="0" smtClean="0">
                <a:solidFill>
                  <a:schemeClr val="bg1"/>
                </a:solidFill>
              </a:rPr>
              <a:t>變</a:t>
            </a:r>
            <a:r>
              <a:rPr lang="zh-TW" altLang="en-US" sz="1200" b="1" dirty="0">
                <a:solidFill>
                  <a:schemeClr val="bg1"/>
                </a:solidFill>
              </a:rPr>
              <a:t>動</a:t>
            </a:r>
            <a:r>
              <a:rPr lang="en-US" altLang="zh-TW" sz="1200" b="1" dirty="0">
                <a:solidFill>
                  <a:schemeClr val="bg1"/>
                </a:solidFill>
              </a:rPr>
              <a:t>)</a:t>
            </a:r>
            <a:endParaRPr lang="en-US" altLang="zh-HK" sz="1200" b="1" dirty="0">
              <a:solidFill>
                <a:schemeClr val="bg1"/>
              </a:solidFill>
            </a:endParaRPr>
          </a:p>
        </p:txBody>
      </p:sp>
      <p:sp>
        <p:nvSpPr>
          <p:cNvPr id="35" name="TextBox 34"/>
          <p:cNvSpPr txBox="1"/>
          <p:nvPr/>
        </p:nvSpPr>
        <p:spPr>
          <a:xfrm>
            <a:off x="6498557" y="1274233"/>
            <a:ext cx="2417723" cy="276999"/>
          </a:xfrm>
          <a:prstGeom prst="rect">
            <a:avLst/>
          </a:prstGeom>
          <a:solidFill>
            <a:srgbClr val="A0B3C3"/>
          </a:solidFill>
          <a:effectLst/>
        </p:spPr>
        <p:txBody>
          <a:bodyPr wrap="square" rtlCol="0" anchor="ctr">
            <a:spAutoFit/>
          </a:bodyPr>
          <a:lstStyle/>
          <a:p>
            <a:pPr algn="ctr" defTabSz="457122"/>
            <a:r>
              <a:rPr lang="zh-CN" altLang="en-US" sz="1200" b="1" dirty="0">
                <a:solidFill>
                  <a:srgbClr val="13426B"/>
                </a:solidFill>
              </a:rPr>
              <a:t>恒</a:t>
            </a:r>
            <a:r>
              <a:rPr lang="zh-TW" altLang="en-US" sz="1200" b="1" dirty="0">
                <a:solidFill>
                  <a:srgbClr val="13426B"/>
                </a:solidFill>
              </a:rPr>
              <a:t>生指數期權</a:t>
            </a:r>
            <a:r>
              <a:rPr lang="en-US" altLang="zh-TW" sz="1200" b="1" dirty="0" smtClean="0">
                <a:solidFill>
                  <a:srgbClr val="13426B"/>
                </a:solidFill>
              </a:rPr>
              <a:t>(</a:t>
            </a:r>
            <a:r>
              <a:rPr lang="zh-CN" altLang="en-US" sz="1200" b="1" dirty="0">
                <a:solidFill>
                  <a:srgbClr val="13426B"/>
                </a:solidFill>
                <a:latin typeface="Arial" panose="020B0604020202020204" pitchFamily="34" charset="0"/>
                <a:cs typeface="Arial" panose="020B0604020202020204" pitchFamily="34" charset="0"/>
              </a:rPr>
              <a:t>年</a:t>
            </a:r>
            <a:r>
              <a:rPr lang="zh-TW" altLang="en-US" sz="1200" b="1" dirty="0">
                <a:solidFill>
                  <a:srgbClr val="13426B"/>
                </a:solidFill>
                <a:latin typeface="Arial" panose="020B0604020202020204" pitchFamily="34" charset="0"/>
                <a:cs typeface="Arial" panose="020B0604020202020204" pitchFamily="34" charset="0"/>
              </a:rPr>
              <a:t>度</a:t>
            </a:r>
            <a:r>
              <a:rPr lang="zh-TW" altLang="en-US" sz="1200" b="1" dirty="0" smtClean="0">
                <a:solidFill>
                  <a:srgbClr val="13426B"/>
                </a:solidFill>
              </a:rPr>
              <a:t>變</a:t>
            </a:r>
            <a:r>
              <a:rPr lang="zh-TW" altLang="en-US" sz="1200" b="1" dirty="0">
                <a:solidFill>
                  <a:srgbClr val="13426B"/>
                </a:solidFill>
              </a:rPr>
              <a:t>動</a:t>
            </a:r>
            <a:r>
              <a:rPr lang="en-US" altLang="zh-TW" sz="1200" b="1" dirty="0">
                <a:solidFill>
                  <a:srgbClr val="13426B"/>
                </a:solidFill>
              </a:rPr>
              <a:t>)</a:t>
            </a:r>
            <a:endParaRPr lang="zh-CN" altLang="en-US" sz="1200" b="1" dirty="0">
              <a:solidFill>
                <a:srgbClr val="13426B"/>
              </a:solidFill>
            </a:endParaRPr>
          </a:p>
        </p:txBody>
      </p:sp>
      <p:sp>
        <p:nvSpPr>
          <p:cNvPr id="36" name="TextBox 35"/>
          <p:cNvSpPr txBox="1"/>
          <p:nvPr/>
        </p:nvSpPr>
        <p:spPr>
          <a:xfrm>
            <a:off x="4050165" y="3694229"/>
            <a:ext cx="2417723" cy="288000"/>
          </a:xfrm>
          <a:prstGeom prst="rect">
            <a:avLst/>
          </a:prstGeom>
          <a:solidFill>
            <a:schemeClr val="accent2"/>
          </a:solidFill>
          <a:effectLst/>
        </p:spPr>
        <p:txBody>
          <a:bodyPr wrap="square" rtlCol="0" anchor="ctr">
            <a:spAutoFit/>
          </a:bodyPr>
          <a:lstStyle/>
          <a:p>
            <a:pPr algn="ctr" defTabSz="457122"/>
            <a:r>
              <a:rPr lang="zh-TW" altLang="en-US" sz="1200" b="1" dirty="0">
                <a:solidFill>
                  <a:prstClr val="white"/>
                </a:solidFill>
              </a:rPr>
              <a:t>恒生指數期貨</a:t>
            </a:r>
            <a:r>
              <a:rPr lang="en-US" altLang="zh-TW" sz="1200" b="1" dirty="0" smtClean="0">
                <a:solidFill>
                  <a:prstClr val="white"/>
                </a:solidFill>
              </a:rPr>
              <a:t>(</a:t>
            </a:r>
            <a:r>
              <a:rPr lang="zh-TW" altLang="en-US" sz="1200" b="1" dirty="0" smtClean="0">
                <a:solidFill>
                  <a:prstClr val="white"/>
                </a:solidFill>
              </a:rPr>
              <a:t>月度變</a:t>
            </a:r>
            <a:r>
              <a:rPr lang="zh-TW" altLang="en-US" sz="1200" b="1" dirty="0">
                <a:solidFill>
                  <a:prstClr val="white"/>
                </a:solidFill>
              </a:rPr>
              <a:t>動</a:t>
            </a:r>
            <a:r>
              <a:rPr lang="en-US" altLang="zh-TW" sz="1200" b="1" dirty="0">
                <a:solidFill>
                  <a:prstClr val="white"/>
                </a:solidFill>
              </a:rPr>
              <a:t>)</a:t>
            </a:r>
            <a:endParaRPr lang="zh-CN" altLang="en-US" sz="1200" b="1" dirty="0">
              <a:solidFill>
                <a:prstClr val="white"/>
              </a:solidFill>
            </a:endParaRPr>
          </a:p>
        </p:txBody>
      </p:sp>
      <p:sp>
        <p:nvSpPr>
          <p:cNvPr id="37" name="TextBox 36"/>
          <p:cNvSpPr txBox="1"/>
          <p:nvPr/>
        </p:nvSpPr>
        <p:spPr>
          <a:xfrm>
            <a:off x="6498556" y="3694229"/>
            <a:ext cx="2417723" cy="288000"/>
          </a:xfrm>
          <a:prstGeom prst="rect">
            <a:avLst/>
          </a:prstGeom>
          <a:solidFill>
            <a:srgbClr val="FBAFB7"/>
          </a:solidFill>
          <a:effectLst/>
        </p:spPr>
        <p:txBody>
          <a:bodyPr wrap="square" rtlCol="0" anchor="ctr">
            <a:spAutoFit/>
          </a:bodyPr>
          <a:lstStyle/>
          <a:p>
            <a:pPr algn="ctr" defTabSz="457122"/>
            <a:r>
              <a:rPr lang="zh-CN" altLang="en-US" sz="1200" b="1" dirty="0">
                <a:solidFill>
                  <a:srgbClr val="13426B"/>
                </a:solidFill>
              </a:rPr>
              <a:t>恒</a:t>
            </a:r>
            <a:r>
              <a:rPr lang="zh-TW" altLang="en-US" sz="1200" b="1" dirty="0">
                <a:solidFill>
                  <a:srgbClr val="13426B"/>
                </a:solidFill>
              </a:rPr>
              <a:t>生指數期權</a:t>
            </a:r>
            <a:r>
              <a:rPr lang="en-US" altLang="zh-TW" sz="1200" b="1" dirty="0" smtClean="0">
                <a:solidFill>
                  <a:srgbClr val="13426B"/>
                </a:solidFill>
              </a:rPr>
              <a:t>(</a:t>
            </a:r>
            <a:r>
              <a:rPr lang="zh-TW" altLang="en-US" sz="1200" b="1" dirty="0" smtClean="0">
                <a:solidFill>
                  <a:srgbClr val="13426B"/>
                </a:solidFill>
              </a:rPr>
              <a:t>月度變</a:t>
            </a:r>
            <a:r>
              <a:rPr lang="zh-TW" altLang="en-US" sz="1200" b="1" dirty="0">
                <a:solidFill>
                  <a:srgbClr val="13426B"/>
                </a:solidFill>
              </a:rPr>
              <a:t>動</a:t>
            </a:r>
            <a:r>
              <a:rPr lang="en-US" altLang="zh-TW" sz="1200" b="1" dirty="0">
                <a:solidFill>
                  <a:srgbClr val="13426B"/>
                </a:solidFill>
              </a:rPr>
              <a:t>)</a:t>
            </a:r>
            <a:endParaRPr lang="zh-CN" altLang="en-US" sz="1200" b="1" dirty="0">
              <a:solidFill>
                <a:srgbClr val="13426B"/>
              </a:solidFill>
            </a:endParaRPr>
          </a:p>
        </p:txBody>
      </p:sp>
      <p:pic>
        <p:nvPicPr>
          <p:cNvPr id="10" name="Picture 9"/>
          <p:cNvPicPr>
            <a:picLocks noChangeAspect="1" noChangeArrowheads="1"/>
          </p:cNvPicPr>
          <p:nvPr>
            <p:extLst>
              <p:ext uri="{D42A27DB-BD31-4B8C-83A1-F6EECF244321}">
                <p14:modId xmlns:p14="http://schemas.microsoft.com/office/powerpoint/2010/main" val="2499465153"/>
              </p:ext>
            </p:extLst>
          </p:nvPr>
        </p:nvPicPr>
        <p:blipFill>
          <a:blip r:embed="rId2"/>
          <a:srcRect/>
          <a:stretch>
            <a:fillRect/>
          </a:stretch>
        </p:blipFill>
        <p:spPr bwMode="auto">
          <a:xfrm>
            <a:off x="727075" y="6667500"/>
            <a:ext cx="1495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p:nvPr>
            <p:extLst>
              <p:ext uri="{D42A27DB-BD31-4B8C-83A1-F6EECF244321}">
                <p14:modId xmlns:p14="http://schemas.microsoft.com/office/powerpoint/2010/main" val="3852560247"/>
              </p:ext>
            </p:extLst>
          </p:nvPr>
        </p:nvPicPr>
        <p:blipFill>
          <a:blip r:embed="rId3"/>
          <a:stretch>
            <a:fillRect/>
          </a:stretch>
        </p:blipFill>
        <p:spPr>
          <a:xfrm>
            <a:off x="787247" y="1268353"/>
            <a:ext cx="3219450" cy="4410075"/>
          </a:xfrm>
          <a:prstGeom prst="rect">
            <a:avLst/>
          </a:prstGeom>
        </p:spPr>
      </p:pic>
      <p:pic>
        <p:nvPicPr>
          <p:cNvPr id="13" name="Picture 12"/>
          <p:cNvPicPr/>
          <p:nvPr>
            <p:extLst>
              <p:ext uri="{D42A27DB-BD31-4B8C-83A1-F6EECF244321}">
                <p14:modId xmlns:p14="http://schemas.microsoft.com/office/powerpoint/2010/main" val="1336436656"/>
              </p:ext>
            </p:extLst>
          </p:nvPr>
        </p:nvPicPr>
        <p:blipFill>
          <a:blip r:embed="rId4"/>
          <a:stretch>
            <a:fillRect/>
          </a:stretch>
        </p:blipFill>
        <p:spPr>
          <a:xfrm>
            <a:off x="4014788" y="1560513"/>
            <a:ext cx="2486025" cy="2019300"/>
          </a:xfrm>
          <a:prstGeom prst="rect">
            <a:avLst/>
          </a:prstGeom>
        </p:spPr>
      </p:pic>
      <p:pic>
        <p:nvPicPr>
          <p:cNvPr id="14" name="Picture 13"/>
          <p:cNvPicPr/>
          <p:nvPr>
            <p:extLst>
              <p:ext uri="{D42A27DB-BD31-4B8C-83A1-F6EECF244321}">
                <p14:modId xmlns:p14="http://schemas.microsoft.com/office/powerpoint/2010/main" val="1828554056"/>
              </p:ext>
            </p:extLst>
          </p:nvPr>
        </p:nvPicPr>
        <p:blipFill>
          <a:blip r:embed="rId5"/>
          <a:stretch>
            <a:fillRect/>
          </a:stretch>
        </p:blipFill>
        <p:spPr>
          <a:xfrm>
            <a:off x="6464300" y="1558925"/>
            <a:ext cx="2486025" cy="2019300"/>
          </a:xfrm>
          <a:prstGeom prst="rect">
            <a:avLst/>
          </a:prstGeom>
        </p:spPr>
      </p:pic>
      <p:pic>
        <p:nvPicPr>
          <p:cNvPr id="15" name="Picture 14"/>
          <p:cNvPicPr/>
          <p:nvPr>
            <p:extLst>
              <p:ext uri="{D42A27DB-BD31-4B8C-83A1-F6EECF244321}">
                <p14:modId xmlns:p14="http://schemas.microsoft.com/office/powerpoint/2010/main" val="3813391767"/>
              </p:ext>
            </p:extLst>
          </p:nvPr>
        </p:nvPicPr>
        <p:blipFill>
          <a:blip r:embed="rId6"/>
          <a:stretch>
            <a:fillRect/>
          </a:stretch>
        </p:blipFill>
        <p:spPr>
          <a:xfrm>
            <a:off x="4016375" y="3989388"/>
            <a:ext cx="2486025" cy="2019300"/>
          </a:xfrm>
          <a:prstGeom prst="rect">
            <a:avLst/>
          </a:prstGeom>
        </p:spPr>
      </p:pic>
      <p:pic>
        <p:nvPicPr>
          <p:cNvPr id="16" name="Picture 15"/>
          <p:cNvPicPr/>
          <p:nvPr>
            <p:extLst>
              <p:ext uri="{D42A27DB-BD31-4B8C-83A1-F6EECF244321}">
                <p14:modId xmlns:p14="http://schemas.microsoft.com/office/powerpoint/2010/main" val="986074709"/>
              </p:ext>
            </p:extLst>
          </p:nvPr>
        </p:nvPicPr>
        <p:blipFill>
          <a:blip r:embed="rId7"/>
          <a:stretch>
            <a:fillRect/>
          </a:stretch>
        </p:blipFill>
        <p:spPr>
          <a:xfrm>
            <a:off x="6472238" y="3989388"/>
            <a:ext cx="2476500" cy="2019300"/>
          </a:xfrm>
          <a:prstGeom prst="rect">
            <a:avLst/>
          </a:prstGeom>
        </p:spPr>
      </p:pic>
    </p:spTree>
    <p:extLst>
      <p:ext uri="{BB962C8B-B14F-4D97-AF65-F5344CB8AC3E}">
        <p14:creationId xmlns:p14="http://schemas.microsoft.com/office/powerpoint/2010/main" val="3251112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zh-TW" altLang="en-US" dirty="0" smtClean="0"/>
              <a:t>股票指數期貨及期權</a:t>
            </a:r>
            <a:endParaRPr lang="en-GB" dirty="0"/>
          </a:p>
        </p:txBody>
      </p:sp>
      <p:sp>
        <p:nvSpPr>
          <p:cNvPr id="8" name="Subtitle 7"/>
          <p:cNvSpPr>
            <a:spLocks noGrp="1"/>
          </p:cNvSpPr>
          <p:nvPr>
            <p:ph type="subTitle" idx="15"/>
          </p:nvPr>
        </p:nvSpPr>
        <p:spPr/>
        <p:txBody>
          <a:bodyPr/>
          <a:lstStyle/>
          <a:p>
            <a:r>
              <a:rPr lang="zh-TW" altLang="en-US" dirty="0" smtClean="0"/>
              <a:t>恒生指數期貨</a:t>
            </a:r>
            <a:r>
              <a:rPr lang="zh-CN" altLang="en-US" dirty="0" smtClean="0"/>
              <a:t>及</a:t>
            </a:r>
            <a:r>
              <a:rPr lang="zh-TW" altLang="en-US" dirty="0" smtClean="0"/>
              <a:t>期權</a:t>
            </a:r>
            <a:endParaRPr lang="en-GB" dirty="0"/>
          </a:p>
        </p:txBody>
      </p:sp>
      <p:sp>
        <p:nvSpPr>
          <p:cNvPr id="19" name="Text Placeholder 18"/>
          <p:cNvSpPr>
            <a:spLocks noGrp="1"/>
          </p:cNvSpPr>
          <p:nvPr>
            <p:ph type="body" sz="quarter" idx="26"/>
          </p:nvPr>
        </p:nvSpPr>
        <p:spPr>
          <a:xfrm>
            <a:off x="767860" y="6385506"/>
            <a:ext cx="7482164" cy="472493"/>
          </a:xfrm>
        </p:spPr>
        <p:txBody>
          <a:bodyPr numCol="2"/>
          <a:lstStyle/>
          <a:p>
            <a:r>
              <a:rPr lang="zh-TW" altLang="en-US" sz="1000" dirty="0">
                <a:latin typeface="微軟正黑體" panose="020B0604030504040204" pitchFamily="34" charset="-120"/>
                <a:ea typeface="微軟正黑體" panose="020B0604030504040204" pitchFamily="34" charset="-120"/>
              </a:rPr>
              <a:t>數據來源：香港交易所、彭博資訊</a:t>
            </a:r>
            <a:endParaRPr lang="en-US" altLang="zh-TW" sz="1000" dirty="0" smtClean="0">
              <a:latin typeface="微軟正黑體" panose="020B0604030504040204" pitchFamily="34" charset="-120"/>
              <a:ea typeface="微軟正黑體" panose="020B0604030504040204" pitchFamily="34" charset="-120"/>
            </a:endParaRPr>
          </a:p>
          <a:p>
            <a:r>
              <a:rPr lang="en-US" altLang="zh-TW" sz="1000" dirty="0" smtClean="0">
                <a:latin typeface="微軟正黑體" panose="020B0604030504040204" pitchFamily="34" charset="-120"/>
                <a:ea typeface="微軟正黑體" panose="020B0604030504040204" pitchFamily="34" charset="-120"/>
              </a:rPr>
              <a:t>* </a:t>
            </a:r>
            <a:r>
              <a:rPr lang="zh-TW" altLang="en-US" sz="1000" dirty="0" smtClean="0">
                <a:latin typeface="微軟正黑體" panose="020B0604030504040204" pitchFamily="34" charset="-120"/>
                <a:ea typeface="微軟正黑體" panose="020B0604030504040204" pitchFamily="34" charset="-120"/>
              </a:rPr>
              <a:t>不</a:t>
            </a:r>
            <a:r>
              <a:rPr lang="zh-TW" altLang="en-US" sz="1000" dirty="0">
                <a:latin typeface="微軟正黑體" panose="020B0604030504040204" pitchFamily="34" charset="-120"/>
                <a:ea typeface="微軟正黑體" panose="020B0604030504040204" pitchFamily="34" charset="-120"/>
              </a:rPr>
              <a:t>包括</a:t>
            </a:r>
            <a:r>
              <a:rPr lang="zh-TW" altLang="en-US" sz="1000" dirty="0" smtClean="0">
                <a:latin typeface="微軟正黑體" panose="020B0604030504040204" pitchFamily="34" charset="-120"/>
                <a:ea typeface="微軟正黑體" panose="020B0604030504040204" pitchFamily="34" charset="-120"/>
              </a:rPr>
              <a:t>佣金，所有</a:t>
            </a:r>
            <a:r>
              <a:rPr lang="zh-TW" altLang="en-US" sz="1000" dirty="0">
                <a:latin typeface="微軟正黑體" panose="020B0604030504040204" pitchFamily="34" charset="-120"/>
                <a:ea typeface="微軟正黑體" panose="020B0604030504040204" pitchFamily="34" charset="-120"/>
              </a:rPr>
              <a:t>數據已港幣結算</a:t>
            </a:r>
            <a:endParaRPr lang="en-US" altLang="zh-TW" sz="1000" dirty="0" smtClean="0">
              <a:latin typeface="微軟正黑體" panose="020B0604030504040204" pitchFamily="34" charset="-120"/>
              <a:ea typeface="微軟正黑體" panose="020B0604030504040204" pitchFamily="34" charset="-120"/>
            </a:endParaRPr>
          </a:p>
          <a:p>
            <a:endParaRPr lang="en-US" altLang="zh-TW" sz="1000" dirty="0" smtClean="0"/>
          </a:p>
          <a:p>
            <a:r>
              <a:rPr lang="zh-TW" altLang="en-US" sz="1000" dirty="0" smtClean="0"/>
              <a:t>資料</a:t>
            </a:r>
            <a:r>
              <a:rPr lang="zh-TW" altLang="en-US" sz="1000" dirty="0"/>
              <a:t>只供參考</a:t>
            </a:r>
            <a:endParaRPr lang="en-US" altLang="zh-TW" sz="1000" dirty="0"/>
          </a:p>
          <a:p>
            <a:endParaRPr lang="en-US" altLang="zh-TW" sz="1000" dirty="0" smtClean="0"/>
          </a:p>
        </p:txBody>
      </p:sp>
      <p:sp>
        <p:nvSpPr>
          <p:cNvPr id="49" name="TextBox 48"/>
          <p:cNvSpPr txBox="1"/>
          <p:nvPr/>
        </p:nvSpPr>
        <p:spPr>
          <a:xfrm>
            <a:off x="6729268" y="1237824"/>
            <a:ext cx="2201668" cy="253916"/>
          </a:xfrm>
          <a:prstGeom prst="rect">
            <a:avLst/>
          </a:prstGeom>
          <a:solidFill>
            <a:srgbClr val="A0B3C3"/>
          </a:solidFill>
          <a:effectLst/>
        </p:spPr>
        <p:txBody>
          <a:bodyPr wrap="square" rtlCol="0" anchor="ctr">
            <a:spAutoFit/>
          </a:bodyPr>
          <a:lstStyle/>
          <a:p>
            <a:pPr algn="ctr" defTabSz="457122"/>
            <a:r>
              <a:rPr lang="zh-TW" altLang="en-US" sz="1000" b="1" dirty="0" smtClean="0">
                <a:solidFill>
                  <a:srgbClr val="13426B"/>
                </a:solidFill>
                <a:latin typeface="Arial" panose="020B0604020202020204" pitchFamily="34" charset="0"/>
                <a:cs typeface="Arial" panose="020B0604020202020204" pitchFamily="34" charset="0"/>
              </a:rPr>
              <a:t>恒指及其五大成份股表現</a:t>
            </a:r>
            <a:endParaRPr lang="zh-CN" altLang="en-US" sz="1000" b="1" dirty="0">
              <a:solidFill>
                <a:srgbClr val="13426B"/>
              </a:solidFill>
              <a:latin typeface="Arial" panose="020B0604020202020204" pitchFamily="34" charset="0"/>
              <a:cs typeface="Arial" panose="020B0604020202020204" pitchFamily="34" charset="0"/>
            </a:endParaRPr>
          </a:p>
        </p:txBody>
      </p:sp>
      <p:pic>
        <p:nvPicPr>
          <p:cNvPr id="4" name="Picture 3"/>
          <p:cNvPicPr>
            <a:picLocks noChangeAspect="1" noChangeArrowheads="1"/>
          </p:cNvPicPr>
          <p:nvPr>
            <p:extLst>
              <p:ext uri="{D42A27DB-BD31-4B8C-83A1-F6EECF244321}">
                <p14:modId xmlns:p14="http://schemas.microsoft.com/office/powerpoint/2010/main" val="1724818028"/>
              </p:ext>
            </p:extLst>
          </p:nvPr>
        </p:nvPicPr>
        <p:blipFill>
          <a:blip r:embed="rId2"/>
          <a:srcRect/>
          <a:stretch>
            <a:fillRect/>
          </a:stretch>
        </p:blipFill>
        <p:spPr bwMode="auto">
          <a:xfrm>
            <a:off x="727075" y="6684963"/>
            <a:ext cx="1495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p:nvPr>
            <p:extLst>
              <p:ext uri="{D42A27DB-BD31-4B8C-83A1-F6EECF244321}">
                <p14:modId xmlns:p14="http://schemas.microsoft.com/office/powerpoint/2010/main" val="3390039821"/>
              </p:ext>
            </p:extLst>
          </p:nvPr>
        </p:nvPicPr>
        <p:blipFill>
          <a:blip r:embed="rId3"/>
          <a:stretch>
            <a:fillRect/>
          </a:stretch>
        </p:blipFill>
        <p:spPr>
          <a:xfrm>
            <a:off x="362499" y="1228946"/>
            <a:ext cx="3962400" cy="4600575"/>
          </a:xfrm>
          <a:prstGeom prst="rect">
            <a:avLst/>
          </a:prstGeom>
        </p:spPr>
      </p:pic>
      <p:pic>
        <p:nvPicPr>
          <p:cNvPr id="10" name="Picture 9"/>
          <p:cNvPicPr/>
          <p:nvPr>
            <p:extLst>
              <p:ext uri="{D42A27DB-BD31-4B8C-83A1-F6EECF244321}">
                <p14:modId xmlns:p14="http://schemas.microsoft.com/office/powerpoint/2010/main" val="3606025774"/>
              </p:ext>
            </p:extLst>
          </p:nvPr>
        </p:nvPicPr>
        <p:blipFill>
          <a:blip r:embed="rId4"/>
          <a:stretch>
            <a:fillRect/>
          </a:stretch>
        </p:blipFill>
        <p:spPr>
          <a:xfrm>
            <a:off x="4521200" y="1492250"/>
            <a:ext cx="2038350" cy="2038350"/>
          </a:xfrm>
          <a:prstGeom prst="rect">
            <a:avLst/>
          </a:prstGeom>
        </p:spPr>
      </p:pic>
      <p:pic>
        <p:nvPicPr>
          <p:cNvPr id="11" name="Picture 10"/>
          <p:cNvPicPr/>
          <p:nvPr>
            <p:extLst>
              <p:ext uri="{D42A27DB-BD31-4B8C-83A1-F6EECF244321}">
                <p14:modId xmlns:p14="http://schemas.microsoft.com/office/powerpoint/2010/main" val="995491901"/>
              </p:ext>
            </p:extLst>
          </p:nvPr>
        </p:nvPicPr>
        <p:blipFill>
          <a:blip r:embed="rId5"/>
          <a:stretch>
            <a:fillRect/>
          </a:stretch>
        </p:blipFill>
        <p:spPr>
          <a:xfrm>
            <a:off x="6691313" y="1670050"/>
            <a:ext cx="2438400" cy="1790700"/>
          </a:xfrm>
          <a:prstGeom prst="rect">
            <a:avLst/>
          </a:prstGeom>
        </p:spPr>
      </p:pic>
      <p:pic>
        <p:nvPicPr>
          <p:cNvPr id="14" name="Picture 13"/>
          <p:cNvPicPr/>
          <p:nvPr>
            <p:extLst>
              <p:ext uri="{D42A27DB-BD31-4B8C-83A1-F6EECF244321}">
                <p14:modId xmlns:p14="http://schemas.microsoft.com/office/powerpoint/2010/main" val="669798634"/>
              </p:ext>
            </p:extLst>
          </p:nvPr>
        </p:nvPicPr>
        <p:blipFill>
          <a:blip r:embed="rId6"/>
          <a:stretch>
            <a:fillRect/>
          </a:stretch>
        </p:blipFill>
        <p:spPr>
          <a:xfrm>
            <a:off x="4441825" y="3968750"/>
            <a:ext cx="2152650" cy="2114550"/>
          </a:xfrm>
          <a:prstGeom prst="rect">
            <a:avLst/>
          </a:prstGeom>
        </p:spPr>
      </p:pic>
      <p:pic>
        <p:nvPicPr>
          <p:cNvPr id="15" name="Picture 14"/>
          <p:cNvPicPr/>
          <p:nvPr>
            <p:extLst>
              <p:ext uri="{D42A27DB-BD31-4B8C-83A1-F6EECF244321}">
                <p14:modId xmlns:p14="http://schemas.microsoft.com/office/powerpoint/2010/main" val="1993488675"/>
              </p:ext>
            </p:extLst>
          </p:nvPr>
        </p:nvPicPr>
        <p:blipFill>
          <a:blip r:embed="rId7"/>
          <a:stretch>
            <a:fillRect/>
          </a:stretch>
        </p:blipFill>
        <p:spPr>
          <a:xfrm>
            <a:off x="6797675" y="4059238"/>
            <a:ext cx="2133600" cy="2095500"/>
          </a:xfrm>
          <a:prstGeom prst="rect">
            <a:avLst/>
          </a:prstGeom>
        </p:spPr>
      </p:pic>
      <p:sp>
        <p:nvSpPr>
          <p:cNvPr id="48" name="TextBox 47"/>
          <p:cNvSpPr txBox="1"/>
          <p:nvPr/>
        </p:nvSpPr>
        <p:spPr>
          <a:xfrm>
            <a:off x="4438823" y="1237824"/>
            <a:ext cx="2201668" cy="253916"/>
          </a:xfrm>
          <a:prstGeom prst="rect">
            <a:avLst/>
          </a:prstGeom>
          <a:solidFill>
            <a:schemeClr val="tx2"/>
          </a:solidFill>
          <a:effectLst/>
        </p:spPr>
        <p:txBody>
          <a:bodyPr wrap="square" rtlCol="0" anchor="ctr">
            <a:spAutoFit/>
          </a:bodyPr>
          <a:lstStyle/>
          <a:p>
            <a:pPr algn="ctr" defTabSz="457122"/>
            <a:r>
              <a:rPr lang="zh-TW" altLang="en-US" sz="1000" b="1" dirty="0" smtClean="0">
                <a:solidFill>
                  <a:prstClr val="white"/>
                </a:solidFill>
                <a:latin typeface="Arial" panose="020B0604020202020204" pitchFamily="34" charset="0"/>
                <a:cs typeface="Arial" panose="020B0604020202020204" pitchFamily="34" charset="0"/>
              </a:rPr>
              <a:t>恒指與恒指波幅指數價格比較</a:t>
            </a:r>
            <a:endParaRPr lang="en-US" altLang="zh-HK" sz="1000" b="1" dirty="0">
              <a:solidFill>
                <a:prstClr val="white"/>
              </a:solidFill>
              <a:latin typeface="Arial" panose="020B0604020202020204" pitchFamily="34" charset="0"/>
              <a:cs typeface="Arial" panose="020B0604020202020204" pitchFamily="34" charset="0"/>
            </a:endParaRPr>
          </a:p>
        </p:txBody>
      </p:sp>
      <p:sp>
        <p:nvSpPr>
          <p:cNvPr id="50" name="TextBox 49"/>
          <p:cNvSpPr txBox="1"/>
          <p:nvPr/>
        </p:nvSpPr>
        <p:spPr>
          <a:xfrm>
            <a:off x="4438822" y="3720025"/>
            <a:ext cx="4492113" cy="246221"/>
          </a:xfrm>
          <a:prstGeom prst="rect">
            <a:avLst/>
          </a:prstGeom>
          <a:solidFill>
            <a:schemeClr val="tx2"/>
          </a:solidFill>
          <a:effectLst/>
        </p:spPr>
        <p:txBody>
          <a:bodyPr wrap="square" rtlCol="0" anchor="ctr">
            <a:spAutoFit/>
          </a:bodyPr>
          <a:lstStyle/>
          <a:p>
            <a:pPr algn="ctr" defTabSz="457122"/>
            <a:r>
              <a:rPr lang="zh-TW" altLang="en-US" sz="1000" b="1" dirty="0" smtClean="0">
                <a:solidFill>
                  <a:prstClr val="white"/>
                </a:solidFill>
                <a:latin typeface="Arial" panose="020B0604020202020204" pitchFamily="34" charset="0"/>
                <a:cs typeface="Arial" panose="020B0604020202020204" pitchFamily="34" charset="0"/>
              </a:rPr>
              <a:t>恒指期權</a:t>
            </a:r>
            <a:r>
              <a:rPr lang="zh-TW" altLang="en-US" sz="1000" b="1" dirty="0">
                <a:solidFill>
                  <a:prstClr val="white"/>
                </a:solidFill>
                <a:latin typeface="Arial" panose="020B0604020202020204" pitchFamily="34" charset="0"/>
                <a:cs typeface="Arial" panose="020B0604020202020204" pitchFamily="34" charset="0"/>
              </a:rPr>
              <a:t>月終</a:t>
            </a:r>
            <a:r>
              <a:rPr lang="zh-TW" altLang="en-US" sz="1000" b="1" dirty="0" smtClean="0">
                <a:solidFill>
                  <a:prstClr val="white"/>
                </a:solidFill>
                <a:latin typeface="Arial" panose="020B0604020202020204" pitchFamily="34" charset="0"/>
                <a:cs typeface="Arial" panose="020B0604020202020204" pitchFamily="34" charset="0"/>
              </a:rPr>
              <a:t>未平倉量分佈</a:t>
            </a:r>
            <a:endParaRPr lang="en-US" altLang="zh-HK" sz="1000" b="1"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7364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zh-TW" altLang="en-US" dirty="0" smtClean="0"/>
              <a:t>股票指數期貨及期權</a:t>
            </a:r>
            <a:endParaRPr lang="en-GB" dirty="0"/>
          </a:p>
        </p:txBody>
      </p:sp>
      <p:sp>
        <p:nvSpPr>
          <p:cNvPr id="8" name="Subtitle 7"/>
          <p:cNvSpPr>
            <a:spLocks noGrp="1"/>
          </p:cNvSpPr>
          <p:nvPr>
            <p:ph type="subTitle" idx="15"/>
          </p:nvPr>
        </p:nvSpPr>
        <p:spPr/>
        <p:txBody>
          <a:bodyPr/>
          <a:lstStyle/>
          <a:p>
            <a:r>
              <a:rPr lang="zh-TW" altLang="en-US" dirty="0"/>
              <a:t>恒生國企指數</a:t>
            </a:r>
            <a:r>
              <a:rPr lang="zh-TW" altLang="en-US" dirty="0" smtClean="0"/>
              <a:t>期貨</a:t>
            </a:r>
            <a:r>
              <a:rPr lang="zh-CN" altLang="en-US" dirty="0" smtClean="0"/>
              <a:t>及</a:t>
            </a:r>
            <a:r>
              <a:rPr lang="zh-TW" altLang="en-US" dirty="0" smtClean="0"/>
              <a:t>期權</a:t>
            </a:r>
            <a:endParaRPr lang="en-GB" dirty="0"/>
          </a:p>
        </p:txBody>
      </p:sp>
      <p:sp>
        <p:nvSpPr>
          <p:cNvPr id="19" name="Text Placeholder 18"/>
          <p:cNvSpPr>
            <a:spLocks noGrp="1"/>
          </p:cNvSpPr>
          <p:nvPr>
            <p:ph type="body" sz="quarter" idx="26"/>
          </p:nvPr>
        </p:nvSpPr>
        <p:spPr/>
        <p:txBody>
          <a:bodyPr numCol="2"/>
          <a:lstStyle/>
          <a:p>
            <a:r>
              <a:rPr lang="zh-TW" altLang="en-US" sz="1000" dirty="0">
                <a:latin typeface="微軟正黑體" panose="020B0604030504040204" pitchFamily="34" charset="-120"/>
                <a:ea typeface="微軟正黑體" panose="020B0604030504040204" pitchFamily="34" charset="-120"/>
              </a:rPr>
              <a:t>數據來源：香港</a:t>
            </a:r>
            <a:r>
              <a:rPr lang="zh-TW" altLang="en-US" sz="1000" dirty="0" smtClean="0">
                <a:latin typeface="微軟正黑體" panose="020B0604030504040204" pitchFamily="34" charset="-120"/>
                <a:ea typeface="微軟正黑體" panose="020B0604030504040204" pitchFamily="34" charset="-120"/>
              </a:rPr>
              <a:t>交易所</a:t>
            </a:r>
            <a:endParaRPr lang="en-US" altLang="zh-TW" sz="1000" dirty="0">
              <a:latin typeface="微軟正黑體" panose="020B0604030504040204" pitchFamily="34" charset="-120"/>
              <a:ea typeface="微軟正黑體" panose="020B0604030504040204" pitchFamily="34" charset="-120"/>
            </a:endParaRPr>
          </a:p>
          <a:p>
            <a:r>
              <a:rPr lang="zh-TW" altLang="en-US" sz="1000" dirty="0"/>
              <a:t>* 未平倉合約與上年年底比較</a:t>
            </a:r>
            <a:endParaRPr lang="en-US" altLang="zh-TW" sz="1000" dirty="0"/>
          </a:p>
          <a:p>
            <a:r>
              <a:rPr lang="zh-TW" altLang="en-US" sz="1000" dirty="0"/>
              <a:t>資料只供參考</a:t>
            </a:r>
            <a:endParaRPr lang="en-US" altLang="zh-TW" sz="1000" dirty="0"/>
          </a:p>
          <a:p>
            <a:endParaRPr lang="en-US" altLang="zh-TW" sz="1000" dirty="0" smtClean="0"/>
          </a:p>
        </p:txBody>
      </p:sp>
      <p:sp>
        <p:nvSpPr>
          <p:cNvPr id="11" name="TextBox 10"/>
          <p:cNvSpPr txBox="1"/>
          <p:nvPr/>
        </p:nvSpPr>
        <p:spPr>
          <a:xfrm>
            <a:off x="4242533" y="1264704"/>
            <a:ext cx="2417723" cy="276999"/>
          </a:xfrm>
          <a:prstGeom prst="rect">
            <a:avLst/>
          </a:prstGeom>
          <a:solidFill>
            <a:schemeClr val="tx2"/>
          </a:solidFill>
          <a:effectLst/>
        </p:spPr>
        <p:txBody>
          <a:bodyPr wrap="square" rtlCol="0" anchor="ctr">
            <a:spAutoFit/>
          </a:bodyPr>
          <a:lstStyle/>
          <a:p>
            <a:pPr algn="ctr" defTabSz="457122"/>
            <a:r>
              <a:rPr lang="zh-TW" altLang="en-US" sz="1200" b="1" dirty="0">
                <a:solidFill>
                  <a:prstClr val="white"/>
                </a:solidFill>
              </a:rPr>
              <a:t>恒生國</a:t>
            </a:r>
            <a:r>
              <a:rPr lang="zh-TW" altLang="en-US" sz="1200" b="1" dirty="0" smtClean="0">
                <a:solidFill>
                  <a:prstClr val="white"/>
                </a:solidFill>
              </a:rPr>
              <a:t>企指數</a:t>
            </a:r>
            <a:r>
              <a:rPr lang="zh-TW" altLang="en-US" sz="1200" b="1" dirty="0">
                <a:solidFill>
                  <a:prstClr val="white"/>
                </a:solidFill>
              </a:rPr>
              <a:t>期貨 </a:t>
            </a:r>
            <a:r>
              <a:rPr lang="en-US" altLang="zh-TW" sz="1200" b="1" dirty="0" smtClean="0">
                <a:solidFill>
                  <a:prstClr val="white"/>
                </a:solidFill>
              </a:rPr>
              <a:t>(</a:t>
            </a:r>
            <a:r>
              <a:rPr lang="zh-CN" altLang="en-US" sz="1200" b="1" dirty="0">
                <a:solidFill>
                  <a:schemeClr val="bg1"/>
                </a:solidFill>
                <a:latin typeface="Arial" panose="020B0604020202020204" pitchFamily="34" charset="0"/>
                <a:cs typeface="Arial" panose="020B0604020202020204" pitchFamily="34" charset="0"/>
              </a:rPr>
              <a:t>年</a:t>
            </a:r>
            <a:r>
              <a:rPr lang="zh-TW" altLang="en-US" sz="1200" b="1" dirty="0">
                <a:solidFill>
                  <a:schemeClr val="bg1"/>
                </a:solidFill>
                <a:latin typeface="Arial" panose="020B0604020202020204" pitchFamily="34" charset="0"/>
                <a:cs typeface="Arial" panose="020B0604020202020204" pitchFamily="34" charset="0"/>
              </a:rPr>
              <a:t>度</a:t>
            </a:r>
            <a:r>
              <a:rPr lang="zh-TW" altLang="en-US" sz="1200" b="1" dirty="0" smtClean="0">
                <a:solidFill>
                  <a:prstClr val="white"/>
                </a:solidFill>
              </a:rPr>
              <a:t>變</a:t>
            </a:r>
            <a:r>
              <a:rPr lang="zh-TW" altLang="en-US" sz="1200" b="1" dirty="0">
                <a:solidFill>
                  <a:prstClr val="white"/>
                </a:solidFill>
              </a:rPr>
              <a:t>動</a:t>
            </a:r>
            <a:r>
              <a:rPr lang="en-US" altLang="zh-TW" sz="1200" b="1" dirty="0">
                <a:solidFill>
                  <a:prstClr val="white"/>
                </a:solidFill>
              </a:rPr>
              <a:t>)</a:t>
            </a:r>
            <a:endParaRPr lang="en-US" altLang="zh-HK" sz="1200" b="1" dirty="0">
              <a:solidFill>
                <a:prstClr val="white"/>
              </a:solidFill>
            </a:endParaRPr>
          </a:p>
        </p:txBody>
      </p:sp>
      <p:sp>
        <p:nvSpPr>
          <p:cNvPr id="35" name="TextBox 34"/>
          <p:cNvSpPr txBox="1"/>
          <p:nvPr/>
        </p:nvSpPr>
        <p:spPr>
          <a:xfrm>
            <a:off x="6690925" y="1264708"/>
            <a:ext cx="2417723" cy="276999"/>
          </a:xfrm>
          <a:prstGeom prst="rect">
            <a:avLst/>
          </a:prstGeom>
          <a:solidFill>
            <a:srgbClr val="A0B3C3"/>
          </a:solidFill>
          <a:effectLst/>
        </p:spPr>
        <p:txBody>
          <a:bodyPr wrap="square" rtlCol="0" anchor="ctr">
            <a:spAutoFit/>
          </a:bodyPr>
          <a:lstStyle/>
          <a:p>
            <a:pPr algn="ctr" defTabSz="457122"/>
            <a:r>
              <a:rPr lang="zh-TW" altLang="en-US" sz="1200" b="1" dirty="0">
                <a:solidFill>
                  <a:srgbClr val="13426B"/>
                </a:solidFill>
              </a:rPr>
              <a:t>恒生國</a:t>
            </a:r>
            <a:r>
              <a:rPr lang="zh-TW" altLang="en-US" sz="1200" b="1" dirty="0" smtClean="0">
                <a:solidFill>
                  <a:srgbClr val="13426B"/>
                </a:solidFill>
              </a:rPr>
              <a:t>企指數</a:t>
            </a:r>
            <a:r>
              <a:rPr lang="zh-TW" altLang="en-US" sz="1200" b="1" dirty="0">
                <a:solidFill>
                  <a:srgbClr val="13426B"/>
                </a:solidFill>
              </a:rPr>
              <a:t>期權</a:t>
            </a:r>
            <a:r>
              <a:rPr lang="en-US" altLang="zh-TW" sz="1200" b="1" dirty="0" smtClean="0">
                <a:solidFill>
                  <a:srgbClr val="13426B"/>
                </a:solidFill>
              </a:rPr>
              <a:t>(</a:t>
            </a:r>
            <a:r>
              <a:rPr lang="zh-CN" altLang="en-US" sz="1200" b="1" dirty="0">
                <a:solidFill>
                  <a:srgbClr val="13426B"/>
                </a:solidFill>
                <a:latin typeface="Arial" panose="020B0604020202020204" pitchFamily="34" charset="0"/>
                <a:cs typeface="Arial" panose="020B0604020202020204" pitchFamily="34" charset="0"/>
              </a:rPr>
              <a:t>年</a:t>
            </a:r>
            <a:r>
              <a:rPr lang="zh-TW" altLang="en-US" sz="1200" b="1" dirty="0">
                <a:solidFill>
                  <a:srgbClr val="13426B"/>
                </a:solidFill>
                <a:latin typeface="Arial" panose="020B0604020202020204" pitchFamily="34" charset="0"/>
                <a:cs typeface="Arial" panose="020B0604020202020204" pitchFamily="34" charset="0"/>
              </a:rPr>
              <a:t>度</a:t>
            </a:r>
            <a:r>
              <a:rPr lang="zh-TW" altLang="en-US" sz="1200" b="1" dirty="0" smtClean="0">
                <a:solidFill>
                  <a:srgbClr val="13426B"/>
                </a:solidFill>
              </a:rPr>
              <a:t>變</a:t>
            </a:r>
            <a:r>
              <a:rPr lang="zh-TW" altLang="en-US" sz="1200" b="1" dirty="0">
                <a:solidFill>
                  <a:srgbClr val="13426B"/>
                </a:solidFill>
              </a:rPr>
              <a:t>動</a:t>
            </a:r>
            <a:r>
              <a:rPr lang="en-US" altLang="zh-TW" sz="1200" b="1" dirty="0">
                <a:solidFill>
                  <a:srgbClr val="13426B"/>
                </a:solidFill>
              </a:rPr>
              <a:t>)</a:t>
            </a:r>
            <a:endParaRPr lang="zh-CN" altLang="en-US" sz="1200" b="1" dirty="0">
              <a:solidFill>
                <a:srgbClr val="13426B"/>
              </a:solidFill>
            </a:endParaRPr>
          </a:p>
        </p:txBody>
      </p:sp>
      <p:sp>
        <p:nvSpPr>
          <p:cNvPr id="36" name="TextBox 35"/>
          <p:cNvSpPr txBox="1"/>
          <p:nvPr/>
        </p:nvSpPr>
        <p:spPr>
          <a:xfrm>
            <a:off x="4242533" y="3743285"/>
            <a:ext cx="2417723" cy="288000"/>
          </a:xfrm>
          <a:prstGeom prst="rect">
            <a:avLst/>
          </a:prstGeom>
          <a:solidFill>
            <a:schemeClr val="accent2"/>
          </a:solidFill>
          <a:effectLst/>
        </p:spPr>
        <p:txBody>
          <a:bodyPr wrap="square" rtlCol="0" anchor="ctr">
            <a:spAutoFit/>
          </a:bodyPr>
          <a:lstStyle/>
          <a:p>
            <a:pPr algn="ctr" defTabSz="457122"/>
            <a:r>
              <a:rPr lang="zh-TW" altLang="en-US" sz="1200" b="1" dirty="0">
                <a:solidFill>
                  <a:prstClr val="white"/>
                </a:solidFill>
              </a:rPr>
              <a:t>恒生國</a:t>
            </a:r>
            <a:r>
              <a:rPr lang="zh-TW" altLang="en-US" sz="1200" b="1" dirty="0" smtClean="0">
                <a:solidFill>
                  <a:prstClr val="white"/>
                </a:solidFill>
              </a:rPr>
              <a:t>企指數</a:t>
            </a:r>
            <a:r>
              <a:rPr lang="zh-TW" altLang="en-US" sz="1200" b="1" dirty="0">
                <a:solidFill>
                  <a:prstClr val="white"/>
                </a:solidFill>
              </a:rPr>
              <a:t>期貨</a:t>
            </a:r>
            <a:r>
              <a:rPr lang="en-US" altLang="zh-TW" sz="1200" b="1" dirty="0" smtClean="0">
                <a:solidFill>
                  <a:prstClr val="white"/>
                </a:solidFill>
              </a:rPr>
              <a:t>(</a:t>
            </a:r>
            <a:r>
              <a:rPr lang="zh-TW" altLang="en-US" sz="1200" b="1" dirty="0">
                <a:solidFill>
                  <a:schemeClr val="bg1"/>
                </a:solidFill>
              </a:rPr>
              <a:t>月度</a:t>
            </a:r>
            <a:r>
              <a:rPr lang="zh-TW" altLang="en-US" sz="1200" b="1" dirty="0" smtClean="0">
                <a:solidFill>
                  <a:prstClr val="white"/>
                </a:solidFill>
              </a:rPr>
              <a:t>變</a:t>
            </a:r>
            <a:r>
              <a:rPr lang="zh-TW" altLang="en-US" sz="1200" b="1" dirty="0">
                <a:solidFill>
                  <a:prstClr val="white"/>
                </a:solidFill>
              </a:rPr>
              <a:t>動</a:t>
            </a:r>
            <a:r>
              <a:rPr lang="en-US" altLang="zh-TW" sz="1200" b="1" dirty="0">
                <a:solidFill>
                  <a:prstClr val="white"/>
                </a:solidFill>
              </a:rPr>
              <a:t>)</a:t>
            </a:r>
            <a:endParaRPr lang="zh-CN" altLang="en-US" sz="1200" b="1" dirty="0">
              <a:solidFill>
                <a:prstClr val="white"/>
              </a:solidFill>
            </a:endParaRPr>
          </a:p>
        </p:txBody>
      </p:sp>
      <p:sp>
        <p:nvSpPr>
          <p:cNvPr id="37" name="TextBox 36"/>
          <p:cNvSpPr txBox="1"/>
          <p:nvPr/>
        </p:nvSpPr>
        <p:spPr>
          <a:xfrm>
            <a:off x="6690924" y="3743285"/>
            <a:ext cx="2417723" cy="288000"/>
          </a:xfrm>
          <a:prstGeom prst="rect">
            <a:avLst/>
          </a:prstGeom>
          <a:solidFill>
            <a:srgbClr val="FBAFB7"/>
          </a:solidFill>
          <a:effectLst/>
        </p:spPr>
        <p:txBody>
          <a:bodyPr wrap="square" rtlCol="0" anchor="ctr">
            <a:spAutoFit/>
          </a:bodyPr>
          <a:lstStyle/>
          <a:p>
            <a:pPr algn="ctr" defTabSz="457122"/>
            <a:r>
              <a:rPr lang="zh-TW" altLang="en-US" sz="1200" b="1" dirty="0">
                <a:solidFill>
                  <a:srgbClr val="13426B"/>
                </a:solidFill>
              </a:rPr>
              <a:t>恒生國</a:t>
            </a:r>
            <a:r>
              <a:rPr lang="zh-TW" altLang="en-US" sz="1200" b="1" dirty="0" smtClean="0">
                <a:solidFill>
                  <a:srgbClr val="13426B"/>
                </a:solidFill>
              </a:rPr>
              <a:t>企指數</a:t>
            </a:r>
            <a:r>
              <a:rPr lang="zh-TW" altLang="en-US" sz="1200" b="1" dirty="0">
                <a:solidFill>
                  <a:srgbClr val="13426B"/>
                </a:solidFill>
              </a:rPr>
              <a:t>期權</a:t>
            </a:r>
            <a:r>
              <a:rPr lang="en-US" altLang="zh-TW" sz="1200" b="1" dirty="0" smtClean="0">
                <a:solidFill>
                  <a:srgbClr val="13426B"/>
                </a:solidFill>
              </a:rPr>
              <a:t>(</a:t>
            </a:r>
            <a:r>
              <a:rPr lang="zh-TW" altLang="en-US" sz="1200" b="1" dirty="0">
                <a:solidFill>
                  <a:srgbClr val="13426B"/>
                </a:solidFill>
              </a:rPr>
              <a:t>月度變動</a:t>
            </a:r>
            <a:r>
              <a:rPr lang="en-US" altLang="zh-TW" sz="1200" b="1" dirty="0">
                <a:solidFill>
                  <a:srgbClr val="13426B"/>
                </a:solidFill>
              </a:rPr>
              <a:t>)</a:t>
            </a:r>
            <a:endParaRPr lang="zh-CN" altLang="en-US" sz="1200" b="1" dirty="0">
              <a:solidFill>
                <a:srgbClr val="13426B"/>
              </a:solidFill>
            </a:endParaRPr>
          </a:p>
        </p:txBody>
      </p:sp>
      <p:pic>
        <p:nvPicPr>
          <p:cNvPr id="3" name="Picture 2"/>
          <p:cNvPicPr>
            <a:picLocks noChangeAspect="1" noChangeArrowheads="1"/>
          </p:cNvPicPr>
          <p:nvPr>
            <p:extLst>
              <p:ext uri="{D42A27DB-BD31-4B8C-83A1-F6EECF244321}">
                <p14:modId xmlns:p14="http://schemas.microsoft.com/office/powerpoint/2010/main" val="500759937"/>
              </p:ext>
            </p:extLst>
          </p:nvPr>
        </p:nvPicPr>
        <p:blipFill>
          <a:blip r:embed="rId2"/>
          <a:srcRect/>
          <a:stretch>
            <a:fillRect/>
          </a:stretch>
        </p:blipFill>
        <p:spPr bwMode="auto">
          <a:xfrm>
            <a:off x="727075" y="6684963"/>
            <a:ext cx="1495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p:nvPr>
            <p:extLst>
              <p:ext uri="{D42A27DB-BD31-4B8C-83A1-F6EECF244321}">
                <p14:modId xmlns:p14="http://schemas.microsoft.com/office/powerpoint/2010/main" val="3476417981"/>
              </p:ext>
            </p:extLst>
          </p:nvPr>
        </p:nvPicPr>
        <p:blipFill>
          <a:blip r:embed="rId3"/>
          <a:stretch>
            <a:fillRect/>
          </a:stretch>
        </p:blipFill>
        <p:spPr>
          <a:xfrm>
            <a:off x="800470" y="1255826"/>
            <a:ext cx="3352800" cy="3781425"/>
          </a:xfrm>
          <a:prstGeom prst="rect">
            <a:avLst/>
          </a:prstGeom>
        </p:spPr>
      </p:pic>
      <p:pic>
        <p:nvPicPr>
          <p:cNvPr id="9" name="Picture 8"/>
          <p:cNvPicPr/>
          <p:nvPr>
            <p:extLst>
              <p:ext uri="{D42A27DB-BD31-4B8C-83A1-F6EECF244321}">
                <p14:modId xmlns:p14="http://schemas.microsoft.com/office/powerpoint/2010/main" val="3071455610"/>
              </p:ext>
            </p:extLst>
          </p:nvPr>
        </p:nvPicPr>
        <p:blipFill>
          <a:blip r:embed="rId4"/>
          <a:stretch>
            <a:fillRect/>
          </a:stretch>
        </p:blipFill>
        <p:spPr>
          <a:xfrm>
            <a:off x="4198938" y="1543050"/>
            <a:ext cx="2505075" cy="2238375"/>
          </a:xfrm>
          <a:prstGeom prst="rect">
            <a:avLst/>
          </a:prstGeom>
        </p:spPr>
      </p:pic>
      <p:pic>
        <p:nvPicPr>
          <p:cNvPr id="13" name="Picture 12"/>
          <p:cNvPicPr/>
          <p:nvPr>
            <p:extLst>
              <p:ext uri="{D42A27DB-BD31-4B8C-83A1-F6EECF244321}">
                <p14:modId xmlns:p14="http://schemas.microsoft.com/office/powerpoint/2010/main" val="449155054"/>
              </p:ext>
            </p:extLst>
          </p:nvPr>
        </p:nvPicPr>
        <p:blipFill>
          <a:blip r:embed="rId5"/>
          <a:stretch>
            <a:fillRect/>
          </a:stretch>
        </p:blipFill>
        <p:spPr>
          <a:xfrm>
            <a:off x="6605588" y="1546225"/>
            <a:ext cx="2505075" cy="2238375"/>
          </a:xfrm>
          <a:prstGeom prst="rect">
            <a:avLst/>
          </a:prstGeom>
        </p:spPr>
      </p:pic>
      <p:pic>
        <p:nvPicPr>
          <p:cNvPr id="15" name="Picture 14"/>
          <p:cNvPicPr/>
          <p:nvPr>
            <p:extLst>
              <p:ext uri="{D42A27DB-BD31-4B8C-83A1-F6EECF244321}">
                <p14:modId xmlns:p14="http://schemas.microsoft.com/office/powerpoint/2010/main" val="2888358288"/>
              </p:ext>
            </p:extLst>
          </p:nvPr>
        </p:nvPicPr>
        <p:blipFill>
          <a:blip r:embed="rId6"/>
          <a:stretch>
            <a:fillRect/>
          </a:stretch>
        </p:blipFill>
        <p:spPr>
          <a:xfrm>
            <a:off x="4189413" y="4000500"/>
            <a:ext cx="2505075" cy="2247900"/>
          </a:xfrm>
          <a:prstGeom prst="rect">
            <a:avLst/>
          </a:prstGeom>
        </p:spPr>
      </p:pic>
      <p:pic>
        <p:nvPicPr>
          <p:cNvPr id="16" name="Picture 15"/>
          <p:cNvPicPr/>
          <p:nvPr>
            <p:extLst>
              <p:ext uri="{D42A27DB-BD31-4B8C-83A1-F6EECF244321}">
                <p14:modId xmlns:p14="http://schemas.microsoft.com/office/powerpoint/2010/main" val="2230568814"/>
              </p:ext>
            </p:extLst>
          </p:nvPr>
        </p:nvPicPr>
        <p:blipFill>
          <a:blip r:embed="rId7"/>
          <a:stretch>
            <a:fillRect/>
          </a:stretch>
        </p:blipFill>
        <p:spPr>
          <a:xfrm>
            <a:off x="6607175" y="4017963"/>
            <a:ext cx="2505075" cy="2247900"/>
          </a:xfrm>
          <a:prstGeom prst="rect">
            <a:avLst/>
          </a:prstGeom>
        </p:spPr>
      </p:pic>
    </p:spTree>
    <p:extLst>
      <p:ext uri="{BB962C8B-B14F-4D97-AF65-F5344CB8AC3E}">
        <p14:creationId xmlns:p14="http://schemas.microsoft.com/office/powerpoint/2010/main" val="342132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zh-TW" altLang="en-US" dirty="0" smtClean="0"/>
              <a:t>股票指數期貨及期權</a:t>
            </a:r>
            <a:endParaRPr lang="en-GB" dirty="0"/>
          </a:p>
        </p:txBody>
      </p:sp>
      <p:sp>
        <p:nvSpPr>
          <p:cNvPr id="8" name="Subtitle 7"/>
          <p:cNvSpPr>
            <a:spLocks noGrp="1"/>
          </p:cNvSpPr>
          <p:nvPr>
            <p:ph type="subTitle" idx="15"/>
          </p:nvPr>
        </p:nvSpPr>
        <p:spPr/>
        <p:txBody>
          <a:bodyPr/>
          <a:lstStyle/>
          <a:p>
            <a:r>
              <a:rPr lang="zh-TW" altLang="en-US" dirty="0"/>
              <a:t>恒生國企指數</a:t>
            </a:r>
            <a:r>
              <a:rPr lang="zh-TW" altLang="en-US" dirty="0" smtClean="0"/>
              <a:t>期貨</a:t>
            </a:r>
            <a:r>
              <a:rPr lang="zh-CN" altLang="en-US" dirty="0" smtClean="0"/>
              <a:t>及</a:t>
            </a:r>
            <a:r>
              <a:rPr lang="zh-TW" altLang="en-US" dirty="0" smtClean="0"/>
              <a:t>期權</a:t>
            </a:r>
            <a:endParaRPr lang="en-GB" dirty="0"/>
          </a:p>
        </p:txBody>
      </p:sp>
      <p:sp>
        <p:nvSpPr>
          <p:cNvPr id="19" name="Text Placeholder 18"/>
          <p:cNvSpPr>
            <a:spLocks noGrp="1"/>
          </p:cNvSpPr>
          <p:nvPr>
            <p:ph type="body" sz="quarter" idx="26"/>
          </p:nvPr>
        </p:nvSpPr>
        <p:spPr/>
        <p:txBody>
          <a:bodyPr numCol="2"/>
          <a:lstStyle/>
          <a:p>
            <a:r>
              <a:rPr lang="zh-TW" altLang="en-US" sz="1000" dirty="0">
                <a:latin typeface="微軟正黑體" panose="020B0604030504040204" pitchFamily="34" charset="-120"/>
                <a:ea typeface="微軟正黑體" panose="020B0604030504040204" pitchFamily="34" charset="-120"/>
              </a:rPr>
              <a:t>數據來源：香港交易所、彭博資訊</a:t>
            </a:r>
            <a:endParaRPr lang="en-US" altLang="zh-TW" sz="1000" dirty="0"/>
          </a:p>
          <a:p>
            <a:r>
              <a:rPr lang="en-US" altLang="zh-TW" sz="1000" dirty="0" smtClean="0">
                <a:latin typeface="微軟正黑體" panose="020B0604030504040204" pitchFamily="34" charset="-120"/>
                <a:ea typeface="微軟正黑體" panose="020B0604030504040204" pitchFamily="34" charset="-120"/>
              </a:rPr>
              <a:t>* </a:t>
            </a:r>
            <a:r>
              <a:rPr lang="zh-TW" altLang="en-US" sz="1000" dirty="0" smtClean="0">
                <a:latin typeface="微軟正黑體" panose="020B0604030504040204" pitchFamily="34" charset="-120"/>
                <a:ea typeface="微軟正黑體" panose="020B0604030504040204" pitchFamily="34" charset="-120"/>
              </a:rPr>
              <a:t>不</a:t>
            </a:r>
            <a:r>
              <a:rPr lang="zh-TW" altLang="en-US" sz="1000" dirty="0">
                <a:latin typeface="微軟正黑體" panose="020B0604030504040204" pitchFamily="34" charset="-120"/>
                <a:ea typeface="微軟正黑體" panose="020B0604030504040204" pitchFamily="34" charset="-120"/>
              </a:rPr>
              <a:t>包括</a:t>
            </a:r>
            <a:r>
              <a:rPr lang="zh-TW" altLang="en-US" sz="1000" dirty="0" smtClean="0">
                <a:latin typeface="微軟正黑體" panose="020B0604030504040204" pitchFamily="34" charset="-120"/>
                <a:ea typeface="微軟正黑體" panose="020B0604030504040204" pitchFamily="34" charset="-120"/>
              </a:rPr>
              <a:t>佣金</a:t>
            </a:r>
            <a:r>
              <a:rPr lang="zh-TW" altLang="en-US" sz="1000" dirty="0">
                <a:latin typeface="微軟正黑體" panose="020B0604030504040204" pitchFamily="34" charset="-120"/>
                <a:ea typeface="微軟正黑體" panose="020B0604030504040204" pitchFamily="34" charset="-120"/>
              </a:rPr>
              <a:t>，</a:t>
            </a:r>
            <a:r>
              <a:rPr lang="zh-TW" altLang="en-US" sz="1000" dirty="0" smtClean="0">
                <a:latin typeface="微軟正黑體" panose="020B0604030504040204" pitchFamily="34" charset="-120"/>
                <a:ea typeface="微軟正黑體" panose="020B0604030504040204" pitchFamily="34" charset="-120"/>
              </a:rPr>
              <a:t>所有</a:t>
            </a:r>
            <a:r>
              <a:rPr lang="zh-TW" altLang="en-US" sz="1000" dirty="0">
                <a:latin typeface="微軟正黑體" panose="020B0604030504040204" pitchFamily="34" charset="-120"/>
                <a:ea typeface="微軟正黑體" panose="020B0604030504040204" pitchFamily="34" charset="-120"/>
              </a:rPr>
              <a:t>數據已港幣結算</a:t>
            </a:r>
            <a:endParaRPr lang="en-US" altLang="zh-TW" sz="1000" dirty="0" smtClean="0"/>
          </a:p>
          <a:p>
            <a:endParaRPr lang="en-US" altLang="zh-TW" sz="1000" dirty="0"/>
          </a:p>
          <a:p>
            <a:r>
              <a:rPr lang="zh-TW" altLang="en-US" sz="1000" dirty="0" smtClean="0"/>
              <a:t>資料</a:t>
            </a:r>
            <a:r>
              <a:rPr lang="zh-TW" altLang="en-US" sz="1000" dirty="0"/>
              <a:t>只供參考</a:t>
            </a:r>
            <a:endParaRPr lang="en-US" altLang="zh-TW" sz="1000" dirty="0"/>
          </a:p>
          <a:p>
            <a:endParaRPr lang="en-US" altLang="zh-TW" sz="1000" dirty="0" smtClean="0"/>
          </a:p>
        </p:txBody>
      </p:sp>
      <p:sp>
        <p:nvSpPr>
          <p:cNvPr id="52" name="TextBox 51"/>
          <p:cNvSpPr txBox="1"/>
          <p:nvPr/>
        </p:nvSpPr>
        <p:spPr>
          <a:xfrm>
            <a:off x="6729268" y="1237824"/>
            <a:ext cx="2201668" cy="253916"/>
          </a:xfrm>
          <a:prstGeom prst="rect">
            <a:avLst/>
          </a:prstGeom>
          <a:solidFill>
            <a:srgbClr val="A0B3C3"/>
          </a:solidFill>
          <a:effectLst/>
        </p:spPr>
        <p:txBody>
          <a:bodyPr wrap="square" rtlCol="0" anchor="ctr">
            <a:spAutoFit/>
          </a:bodyPr>
          <a:lstStyle/>
          <a:p>
            <a:pPr algn="ctr" defTabSz="457122"/>
            <a:r>
              <a:rPr lang="zh-TW" altLang="en-US" sz="1000" b="1" dirty="0" smtClean="0">
                <a:solidFill>
                  <a:srgbClr val="13426B"/>
                </a:solidFill>
                <a:latin typeface="Arial" panose="020B0604020202020204" pitchFamily="34" charset="0"/>
                <a:cs typeface="Arial" panose="020B0604020202020204" pitchFamily="34" charset="0"/>
              </a:rPr>
              <a:t>恒生國企指數及</a:t>
            </a:r>
            <a:r>
              <a:rPr lang="zh-TW" altLang="en-US" sz="1000" b="1" dirty="0">
                <a:solidFill>
                  <a:srgbClr val="13426B"/>
                </a:solidFill>
                <a:latin typeface="Arial" panose="020B0604020202020204" pitchFamily="34" charset="0"/>
                <a:cs typeface="Arial" panose="020B0604020202020204" pitchFamily="34" charset="0"/>
              </a:rPr>
              <a:t>其五大成份股表現</a:t>
            </a:r>
            <a:endParaRPr lang="zh-CN" altLang="en-US" sz="1000" b="1" dirty="0">
              <a:solidFill>
                <a:srgbClr val="13426B"/>
              </a:solidFill>
              <a:latin typeface="Arial" panose="020B0604020202020204" pitchFamily="34" charset="0"/>
              <a:cs typeface="Arial" panose="020B0604020202020204" pitchFamily="34" charset="0"/>
            </a:endParaRPr>
          </a:p>
        </p:txBody>
      </p:sp>
      <p:pic>
        <p:nvPicPr>
          <p:cNvPr id="2" name="Picture 1"/>
          <p:cNvPicPr>
            <a:picLocks noChangeAspect="1" noChangeArrowheads="1"/>
          </p:cNvPicPr>
          <p:nvPr>
            <p:extLst>
              <p:ext uri="{D42A27DB-BD31-4B8C-83A1-F6EECF244321}">
                <p14:modId xmlns:p14="http://schemas.microsoft.com/office/powerpoint/2010/main" val="3487277362"/>
              </p:ext>
            </p:extLst>
          </p:nvPr>
        </p:nvPicPr>
        <p:blipFill>
          <a:blip r:embed="rId2"/>
          <a:srcRect/>
          <a:stretch>
            <a:fillRect/>
          </a:stretch>
        </p:blipFill>
        <p:spPr bwMode="auto">
          <a:xfrm>
            <a:off x="727075" y="6684963"/>
            <a:ext cx="1495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p:nvPr>
            <p:extLst>
              <p:ext uri="{D42A27DB-BD31-4B8C-83A1-F6EECF244321}">
                <p14:modId xmlns:p14="http://schemas.microsoft.com/office/powerpoint/2010/main" val="1395195894"/>
              </p:ext>
            </p:extLst>
          </p:nvPr>
        </p:nvPicPr>
        <p:blipFill>
          <a:blip r:embed="rId3"/>
          <a:stretch>
            <a:fillRect/>
          </a:stretch>
        </p:blipFill>
        <p:spPr>
          <a:xfrm>
            <a:off x="417959" y="1221920"/>
            <a:ext cx="3962400" cy="4981575"/>
          </a:xfrm>
          <a:prstGeom prst="rect">
            <a:avLst/>
          </a:prstGeom>
        </p:spPr>
      </p:pic>
      <p:pic>
        <p:nvPicPr>
          <p:cNvPr id="10" name="Picture 9"/>
          <p:cNvPicPr/>
          <p:nvPr>
            <p:extLst>
              <p:ext uri="{D42A27DB-BD31-4B8C-83A1-F6EECF244321}">
                <p14:modId xmlns:p14="http://schemas.microsoft.com/office/powerpoint/2010/main" val="2346333872"/>
              </p:ext>
            </p:extLst>
          </p:nvPr>
        </p:nvPicPr>
        <p:blipFill>
          <a:blip r:embed="rId4"/>
          <a:stretch>
            <a:fillRect/>
          </a:stretch>
        </p:blipFill>
        <p:spPr>
          <a:xfrm>
            <a:off x="4511675" y="1497013"/>
            <a:ext cx="2047875" cy="2038350"/>
          </a:xfrm>
          <a:prstGeom prst="rect">
            <a:avLst/>
          </a:prstGeom>
        </p:spPr>
      </p:pic>
      <p:pic>
        <p:nvPicPr>
          <p:cNvPr id="11" name="Picture 10"/>
          <p:cNvPicPr/>
          <p:nvPr>
            <p:extLst>
              <p:ext uri="{D42A27DB-BD31-4B8C-83A1-F6EECF244321}">
                <p14:modId xmlns:p14="http://schemas.microsoft.com/office/powerpoint/2010/main" val="1790682502"/>
              </p:ext>
            </p:extLst>
          </p:nvPr>
        </p:nvPicPr>
        <p:blipFill>
          <a:blip r:embed="rId5"/>
          <a:stretch>
            <a:fillRect/>
          </a:stretch>
        </p:blipFill>
        <p:spPr>
          <a:xfrm>
            <a:off x="6665913" y="1600200"/>
            <a:ext cx="2438400" cy="1790700"/>
          </a:xfrm>
          <a:prstGeom prst="rect">
            <a:avLst/>
          </a:prstGeom>
        </p:spPr>
      </p:pic>
      <p:pic>
        <p:nvPicPr>
          <p:cNvPr id="14" name="Picture 13"/>
          <p:cNvPicPr/>
          <p:nvPr>
            <p:extLst>
              <p:ext uri="{D42A27DB-BD31-4B8C-83A1-F6EECF244321}">
                <p14:modId xmlns:p14="http://schemas.microsoft.com/office/powerpoint/2010/main" val="251959005"/>
              </p:ext>
            </p:extLst>
          </p:nvPr>
        </p:nvPicPr>
        <p:blipFill>
          <a:blip r:embed="rId6"/>
          <a:stretch>
            <a:fillRect/>
          </a:stretch>
        </p:blipFill>
        <p:spPr>
          <a:xfrm>
            <a:off x="4497388" y="3970338"/>
            <a:ext cx="2152650" cy="2114550"/>
          </a:xfrm>
          <a:prstGeom prst="rect">
            <a:avLst/>
          </a:prstGeom>
        </p:spPr>
      </p:pic>
      <p:pic>
        <p:nvPicPr>
          <p:cNvPr id="15" name="Picture 14"/>
          <p:cNvPicPr/>
          <p:nvPr>
            <p:extLst>
              <p:ext uri="{D42A27DB-BD31-4B8C-83A1-F6EECF244321}">
                <p14:modId xmlns:p14="http://schemas.microsoft.com/office/powerpoint/2010/main" val="236869293"/>
              </p:ext>
            </p:extLst>
          </p:nvPr>
        </p:nvPicPr>
        <p:blipFill>
          <a:blip r:embed="rId7"/>
          <a:stretch>
            <a:fillRect/>
          </a:stretch>
        </p:blipFill>
        <p:spPr>
          <a:xfrm>
            <a:off x="6750050" y="3970338"/>
            <a:ext cx="2143125" cy="2114550"/>
          </a:xfrm>
          <a:prstGeom prst="rect">
            <a:avLst/>
          </a:prstGeom>
        </p:spPr>
      </p:pic>
      <p:sp>
        <p:nvSpPr>
          <p:cNvPr id="53" name="TextBox 52"/>
          <p:cNvSpPr txBox="1"/>
          <p:nvPr/>
        </p:nvSpPr>
        <p:spPr>
          <a:xfrm>
            <a:off x="4438822" y="3716178"/>
            <a:ext cx="4492113" cy="253916"/>
          </a:xfrm>
          <a:prstGeom prst="rect">
            <a:avLst/>
          </a:prstGeom>
          <a:solidFill>
            <a:schemeClr val="tx2"/>
          </a:solidFill>
          <a:effectLst/>
        </p:spPr>
        <p:txBody>
          <a:bodyPr wrap="square" rtlCol="0" anchor="ctr">
            <a:spAutoFit/>
          </a:bodyPr>
          <a:lstStyle/>
          <a:p>
            <a:pPr algn="ctr" defTabSz="457122"/>
            <a:r>
              <a:rPr lang="zh-TW" altLang="en-US" sz="1000" b="1" dirty="0" smtClean="0">
                <a:solidFill>
                  <a:prstClr val="white"/>
                </a:solidFill>
                <a:latin typeface="Arial" panose="020B0604020202020204" pitchFamily="34" charset="0"/>
                <a:cs typeface="Arial" panose="020B0604020202020204" pitchFamily="34" charset="0"/>
              </a:rPr>
              <a:t>恒生國企指數期</a:t>
            </a:r>
            <a:r>
              <a:rPr lang="zh-TW" altLang="en-US" sz="1000" b="1" dirty="0">
                <a:solidFill>
                  <a:prstClr val="white"/>
                </a:solidFill>
                <a:latin typeface="Arial" panose="020B0604020202020204" pitchFamily="34" charset="0"/>
                <a:cs typeface="Arial" panose="020B0604020202020204" pitchFamily="34" charset="0"/>
              </a:rPr>
              <a:t>權月終未平倉量分佈</a:t>
            </a:r>
            <a:endParaRPr lang="en-US" altLang="zh-HK" sz="1000" b="1" dirty="0">
              <a:solidFill>
                <a:prstClr val="white"/>
              </a:solidFill>
              <a:latin typeface="Arial" panose="020B0604020202020204" pitchFamily="34" charset="0"/>
              <a:cs typeface="Arial" panose="020B0604020202020204" pitchFamily="34" charset="0"/>
            </a:endParaRPr>
          </a:p>
        </p:txBody>
      </p:sp>
      <p:sp>
        <p:nvSpPr>
          <p:cNvPr id="51" name="TextBox 50"/>
          <p:cNvSpPr txBox="1"/>
          <p:nvPr/>
        </p:nvSpPr>
        <p:spPr>
          <a:xfrm>
            <a:off x="4438823" y="1237824"/>
            <a:ext cx="2201668" cy="253916"/>
          </a:xfrm>
          <a:prstGeom prst="rect">
            <a:avLst/>
          </a:prstGeom>
          <a:solidFill>
            <a:schemeClr val="tx2"/>
          </a:solidFill>
          <a:effectLst/>
        </p:spPr>
        <p:txBody>
          <a:bodyPr wrap="square" rtlCol="0" anchor="ctr">
            <a:spAutoFit/>
          </a:bodyPr>
          <a:lstStyle/>
          <a:p>
            <a:pPr algn="ctr" defTabSz="457122"/>
            <a:r>
              <a:rPr lang="zh-TW" altLang="en-US" sz="1000" b="1" dirty="0" smtClean="0">
                <a:solidFill>
                  <a:prstClr val="white"/>
                </a:solidFill>
                <a:latin typeface="Arial" panose="020B0604020202020204" pitchFamily="34" charset="0"/>
                <a:cs typeface="Arial" panose="020B0604020202020204" pitchFamily="34" charset="0"/>
              </a:rPr>
              <a:t>恒生指數與恒生國企指數表現</a:t>
            </a:r>
            <a:endParaRPr lang="en-US" altLang="zh-HK" sz="1000" b="1"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1228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latin typeface="微軟正黑體" panose="020B0604030504040204" pitchFamily="34" charset="-120"/>
                <a:ea typeface="微軟正黑體" panose="020B0604030504040204" pitchFamily="34" charset="-120"/>
              </a:rPr>
              <a:t>每周恒指及國企</a:t>
            </a:r>
            <a:r>
              <a:rPr lang="zh-TW" altLang="en-US" dirty="0" smtClean="0">
                <a:latin typeface="微軟正黑體" panose="020B0604030504040204" pitchFamily="34" charset="-120"/>
                <a:ea typeface="微軟正黑體" panose="020B0604030504040204" pitchFamily="34" charset="-120"/>
              </a:rPr>
              <a:t>指數期</a:t>
            </a:r>
            <a:r>
              <a:rPr lang="zh-TW" altLang="en-US" dirty="0">
                <a:latin typeface="微軟正黑體" panose="020B0604030504040204" pitchFamily="34" charset="-120"/>
                <a:ea typeface="微軟正黑體" panose="020B0604030504040204" pitchFamily="34" charset="-120"/>
              </a:rPr>
              <a:t>權表現</a:t>
            </a:r>
            <a:endParaRPr lang="en-US" dirty="0"/>
          </a:p>
        </p:txBody>
      </p:sp>
      <p:sp>
        <p:nvSpPr>
          <p:cNvPr id="45" name="Text Placeholder 2"/>
          <p:cNvSpPr>
            <a:spLocks noGrp="1"/>
          </p:cNvSpPr>
          <p:nvPr>
            <p:ph type="body" sz="quarter" idx="19"/>
          </p:nvPr>
        </p:nvSpPr>
        <p:spPr>
          <a:xfrm>
            <a:off x="767860" y="6376731"/>
            <a:ext cx="7482164" cy="395726"/>
          </a:xfrm>
        </p:spPr>
        <p:txBody>
          <a:bodyPr/>
          <a:lstStyle/>
          <a:p>
            <a:r>
              <a:rPr lang="zh-TW" altLang="en-US" sz="1000" dirty="0">
                <a:latin typeface="微軟正黑體" panose="020B0604030504040204" pitchFamily="34" charset="-120"/>
                <a:ea typeface="微軟正黑體" panose="020B0604030504040204" pitchFamily="34" charset="-120"/>
              </a:rPr>
              <a:t>數據來源：香港</a:t>
            </a:r>
            <a:r>
              <a:rPr lang="zh-TW" altLang="en-US" sz="1000" dirty="0" smtClean="0">
                <a:latin typeface="微軟正黑體" panose="020B0604030504040204" pitchFamily="34" charset="-120"/>
                <a:ea typeface="微軟正黑體" panose="020B0604030504040204" pitchFamily="34" charset="-120"/>
              </a:rPr>
              <a:t>交易所</a:t>
            </a:r>
          </a:p>
          <a:p>
            <a:r>
              <a:rPr lang="zh-TW" altLang="en-US" sz="1000" dirty="0" smtClean="0">
                <a:latin typeface="微軟正黑體" panose="020B0604030504040204" pitchFamily="34" charset="-120"/>
                <a:ea typeface="微軟正黑體" panose="020B0604030504040204" pitchFamily="34" charset="-120"/>
              </a:rPr>
              <a:t>* 不包括佣金，所有數據以美元結算</a:t>
            </a:r>
            <a:endParaRPr lang="en-US" altLang="zh-TW" sz="1000" dirty="0" smtClean="0">
              <a:latin typeface="微軟正黑體" panose="020B0604030504040204" pitchFamily="34" charset="-120"/>
              <a:ea typeface="微軟正黑體" panose="020B0604030504040204" pitchFamily="34" charset="-120"/>
            </a:endParaRPr>
          </a:p>
          <a:p>
            <a:r>
              <a:rPr lang="zh-TW" altLang="en-US" sz="1000" dirty="0" smtClean="0">
                <a:latin typeface="微軟正黑體" panose="020B0604030504040204" pitchFamily="34" charset="-120"/>
                <a:ea typeface="微軟正黑體" panose="020B0604030504040204" pitchFamily="34" charset="-120"/>
              </a:rPr>
              <a:t>資料</a:t>
            </a:r>
            <a:r>
              <a:rPr lang="zh-TW" altLang="en-US" sz="1000" dirty="0">
                <a:latin typeface="微軟正黑體" panose="020B0604030504040204" pitchFamily="34" charset="-120"/>
                <a:ea typeface="微軟正黑體" panose="020B0604030504040204" pitchFamily="34" charset="-120"/>
              </a:rPr>
              <a:t>只供參考</a:t>
            </a:r>
            <a:endParaRPr lang="en-US" sz="1000" dirty="0">
              <a:latin typeface="微軟正黑體" panose="020B0604030504040204" pitchFamily="34" charset="-120"/>
              <a:ea typeface="微軟正黑體" panose="020B0604030504040204" pitchFamily="34" charset="-120"/>
            </a:endParaRPr>
          </a:p>
        </p:txBody>
      </p:sp>
      <p:pic>
        <p:nvPicPr>
          <p:cNvPr id="3" name="Picture 2"/>
          <p:cNvPicPr>
            <a:picLocks noChangeAspect="1" noChangeArrowheads="1"/>
          </p:cNvPicPr>
          <p:nvPr>
            <p:extLst>
              <p:ext uri="{D42A27DB-BD31-4B8C-83A1-F6EECF244321}">
                <p14:modId xmlns:p14="http://schemas.microsoft.com/office/powerpoint/2010/main" val="3414356745"/>
              </p:ext>
            </p:extLst>
          </p:nvPr>
        </p:nvPicPr>
        <p:blipFill>
          <a:blip r:embed="rId2"/>
          <a:srcRect/>
          <a:stretch>
            <a:fillRect/>
          </a:stretch>
        </p:blipFill>
        <p:spPr bwMode="auto">
          <a:xfrm>
            <a:off x="727075" y="6667500"/>
            <a:ext cx="1495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p:nvPr>
            <p:extLst>
              <p:ext uri="{D42A27DB-BD31-4B8C-83A1-F6EECF244321}">
                <p14:modId xmlns:p14="http://schemas.microsoft.com/office/powerpoint/2010/main" val="3517010610"/>
              </p:ext>
            </p:extLst>
          </p:nvPr>
        </p:nvPicPr>
        <p:blipFill>
          <a:blip r:embed="rId3"/>
          <a:stretch>
            <a:fillRect/>
          </a:stretch>
        </p:blipFill>
        <p:spPr>
          <a:xfrm>
            <a:off x="767860" y="769938"/>
            <a:ext cx="3886200" cy="4714875"/>
          </a:xfrm>
          <a:prstGeom prst="rect">
            <a:avLst/>
          </a:prstGeom>
        </p:spPr>
      </p:pic>
      <p:sp>
        <p:nvSpPr>
          <p:cNvPr id="19" name="Rectangle 18"/>
          <p:cNvSpPr/>
          <p:nvPr/>
        </p:nvSpPr>
        <p:spPr>
          <a:xfrm>
            <a:off x="4724850" y="767906"/>
            <a:ext cx="4193276" cy="234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r>
              <a:rPr lang="zh-TW" altLang="en-US" sz="1100" b="1" dirty="0">
                <a:solidFill>
                  <a:prstClr val="white"/>
                </a:solidFill>
                <a:latin typeface="Arial" panose="020B0604020202020204" pitchFamily="34" charset="0"/>
                <a:cs typeface="Arial" panose="020B0604020202020204" pitchFamily="34" charset="0"/>
              </a:rPr>
              <a:t>每周恒指及國企指數期</a:t>
            </a:r>
            <a:r>
              <a:rPr lang="zh-TW" altLang="en-US" sz="1100" b="1" dirty="0" smtClean="0">
                <a:solidFill>
                  <a:prstClr val="white"/>
                </a:solidFill>
                <a:latin typeface="Arial" panose="020B0604020202020204" pitchFamily="34" charset="0"/>
                <a:cs typeface="Arial" panose="020B0604020202020204" pitchFamily="34" charset="0"/>
              </a:rPr>
              <a:t>權成交量</a:t>
            </a:r>
            <a:endParaRPr lang="en-US" sz="1100" b="1" dirty="0">
              <a:solidFill>
                <a:prstClr val="white"/>
              </a:solidFill>
              <a:latin typeface="Arial" panose="020B0604020202020204" pitchFamily="34" charset="0"/>
              <a:cs typeface="Arial" panose="020B0604020202020204" pitchFamily="34" charset="0"/>
            </a:endParaRPr>
          </a:p>
        </p:txBody>
      </p:sp>
      <p:pic>
        <p:nvPicPr>
          <p:cNvPr id="6" name="Picture 5"/>
          <p:cNvPicPr/>
          <p:nvPr>
            <p:extLst>
              <p:ext uri="{D42A27DB-BD31-4B8C-83A1-F6EECF244321}">
                <p14:modId xmlns:p14="http://schemas.microsoft.com/office/powerpoint/2010/main" val="440658717"/>
              </p:ext>
            </p:extLst>
          </p:nvPr>
        </p:nvPicPr>
        <p:blipFill>
          <a:blip r:embed="rId4"/>
          <a:stretch>
            <a:fillRect/>
          </a:stretch>
        </p:blipFill>
        <p:spPr>
          <a:xfrm>
            <a:off x="4646105" y="1068388"/>
            <a:ext cx="4343400" cy="2333625"/>
          </a:xfrm>
          <a:prstGeom prst="rect">
            <a:avLst/>
          </a:prstGeom>
        </p:spPr>
      </p:pic>
      <p:pic>
        <p:nvPicPr>
          <p:cNvPr id="7" name="Picture 6"/>
          <p:cNvPicPr/>
          <p:nvPr>
            <p:extLst>
              <p:ext uri="{D42A27DB-BD31-4B8C-83A1-F6EECF244321}">
                <p14:modId xmlns:p14="http://schemas.microsoft.com/office/powerpoint/2010/main" val="4101382400"/>
              </p:ext>
            </p:extLst>
          </p:nvPr>
        </p:nvPicPr>
        <p:blipFill>
          <a:blip r:embed="rId5"/>
          <a:stretch>
            <a:fillRect/>
          </a:stretch>
        </p:blipFill>
        <p:spPr>
          <a:xfrm>
            <a:off x="4684205" y="3402013"/>
            <a:ext cx="4352925" cy="2333625"/>
          </a:xfrm>
          <a:prstGeom prst="rect">
            <a:avLst/>
          </a:prstGeom>
        </p:spPr>
      </p:pic>
      <p:sp>
        <p:nvSpPr>
          <p:cNvPr id="21" name="Rectangle 20"/>
          <p:cNvSpPr/>
          <p:nvPr/>
        </p:nvSpPr>
        <p:spPr>
          <a:xfrm>
            <a:off x="757238" y="5757647"/>
            <a:ext cx="8137525" cy="326841"/>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r>
              <a:rPr lang="zh-TW" altLang="en-US" sz="1200" b="1" dirty="0" smtClean="0">
                <a:solidFill>
                  <a:prstClr val="black"/>
                </a:solidFill>
                <a:latin typeface="Arial" panose="020B0604020202020204" pitchFamily="34" charset="0"/>
                <a:cs typeface="Arial" panose="020B0604020202020204" pitchFamily="34" charset="0"/>
              </a:rPr>
              <a:t>管理短期風險的投資工具</a:t>
            </a:r>
            <a:endParaRPr lang="en-HK" sz="120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8606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zh-TW" altLang="en-US" dirty="0" smtClean="0">
                <a:latin typeface="Arial" panose="020B0604020202020204" pitchFamily="34" charset="0"/>
                <a:cs typeface="Arial" panose="020B0604020202020204" pitchFamily="34" charset="0"/>
              </a:rPr>
              <a:t>股票期貨</a:t>
            </a:r>
            <a:r>
              <a:rPr lang="zh-TW" altLang="en-US" dirty="0">
                <a:latin typeface="Arial" panose="020B0604020202020204" pitchFamily="34" charset="0"/>
                <a:cs typeface="Arial" panose="020B0604020202020204" pitchFamily="34" charset="0"/>
              </a:rPr>
              <a:t>及期權</a:t>
            </a:r>
            <a:endParaRPr lang="en-GB" dirty="0">
              <a:latin typeface="Arial" panose="020B0604020202020204" pitchFamily="34" charset="0"/>
              <a:cs typeface="Arial" panose="020B0604020202020204" pitchFamily="34" charset="0"/>
            </a:endParaRPr>
          </a:p>
        </p:txBody>
      </p:sp>
      <p:sp>
        <p:nvSpPr>
          <p:cNvPr id="19" name="Text Placeholder 18"/>
          <p:cNvSpPr>
            <a:spLocks noGrp="1"/>
          </p:cNvSpPr>
          <p:nvPr>
            <p:ph type="body" sz="quarter" idx="26"/>
          </p:nvPr>
        </p:nvSpPr>
        <p:spPr/>
        <p:txBody>
          <a:bodyPr numCol="2"/>
          <a:lstStyle/>
          <a:p>
            <a:r>
              <a:rPr lang="zh-TW" altLang="en-US" sz="1000" dirty="0">
                <a:latin typeface="微軟正黑體" panose="020B0604030504040204" pitchFamily="34" charset="-120"/>
                <a:ea typeface="微軟正黑體" panose="020B0604030504040204" pitchFamily="34" charset="-120"/>
              </a:rPr>
              <a:t>數據來源：香港</a:t>
            </a:r>
            <a:r>
              <a:rPr lang="zh-TW" altLang="en-US" sz="1000" dirty="0" smtClean="0">
                <a:latin typeface="微軟正黑體" panose="020B0604030504040204" pitchFamily="34" charset="-120"/>
                <a:ea typeface="微軟正黑體" panose="020B0604030504040204" pitchFamily="34" charset="-120"/>
              </a:rPr>
              <a:t>交易所</a:t>
            </a:r>
            <a:endParaRPr lang="en-US" altLang="zh-TW" sz="1000" dirty="0" smtClean="0">
              <a:latin typeface="微軟正黑體" panose="020B0604030504040204" pitchFamily="34" charset="-120"/>
              <a:ea typeface="微軟正黑體" panose="020B0604030504040204" pitchFamily="34" charset="-120"/>
            </a:endParaRPr>
          </a:p>
          <a:p>
            <a:r>
              <a:rPr lang="zh-TW" altLang="en-US" sz="1000" dirty="0" smtClean="0">
                <a:latin typeface="Arial" panose="020B0604020202020204" pitchFamily="34" charset="0"/>
                <a:cs typeface="Arial" panose="020B0604020202020204" pitchFamily="34" charset="0"/>
              </a:rPr>
              <a:t>* </a:t>
            </a:r>
            <a:r>
              <a:rPr lang="zh-TW" altLang="en-US" sz="1000" dirty="0">
                <a:latin typeface="Arial" panose="020B0604020202020204" pitchFamily="34" charset="0"/>
                <a:cs typeface="Arial" panose="020B0604020202020204" pitchFamily="34" charset="0"/>
              </a:rPr>
              <a:t>未平倉合約與上年年底比較</a:t>
            </a:r>
            <a:endParaRPr lang="en-US" altLang="zh-CN" sz="1000" dirty="0">
              <a:latin typeface="Arial" panose="020B0604020202020204" pitchFamily="34" charset="0"/>
              <a:cs typeface="Arial" panose="020B0604020202020204" pitchFamily="34" charset="0"/>
            </a:endParaRPr>
          </a:p>
          <a:p>
            <a:r>
              <a:rPr lang="zh-TW" altLang="en-US" sz="1000" dirty="0"/>
              <a:t>資料只供參考</a:t>
            </a:r>
            <a:endParaRPr lang="en-US" altLang="zh-TW" sz="1000" dirty="0"/>
          </a:p>
          <a:p>
            <a:endParaRPr lang="zh-CN" altLang="en-US" sz="1000" dirty="0">
              <a:latin typeface="Arial" panose="020B0604020202020204" pitchFamily="34" charset="0"/>
              <a:cs typeface="Arial" panose="020B0604020202020204" pitchFamily="34" charset="0"/>
            </a:endParaRPr>
          </a:p>
        </p:txBody>
      </p:sp>
      <p:sp>
        <p:nvSpPr>
          <p:cNvPr id="15" name="TextBox 14"/>
          <p:cNvSpPr txBox="1"/>
          <p:nvPr/>
        </p:nvSpPr>
        <p:spPr>
          <a:xfrm>
            <a:off x="3247019" y="1921349"/>
            <a:ext cx="2419200" cy="288000"/>
          </a:xfrm>
          <a:prstGeom prst="rect">
            <a:avLst/>
          </a:prstGeom>
          <a:solidFill>
            <a:srgbClr val="A0B3C3"/>
          </a:solidFill>
          <a:effectLst/>
        </p:spPr>
        <p:txBody>
          <a:bodyPr wrap="square" rtlCol="0" anchor="ctr">
            <a:spAutoFit/>
          </a:bodyPr>
          <a:lstStyle/>
          <a:p>
            <a:pPr algn="ctr" defTabSz="457122"/>
            <a:r>
              <a:rPr lang="zh-TW" altLang="en-US" sz="1200" b="1" dirty="0">
                <a:solidFill>
                  <a:srgbClr val="13426B"/>
                </a:solidFill>
                <a:latin typeface="Arial" panose="020B0604020202020204" pitchFamily="34" charset="0"/>
                <a:cs typeface="Arial" panose="020B0604020202020204" pitchFamily="34" charset="0"/>
              </a:rPr>
              <a:t>股票期權</a:t>
            </a:r>
            <a:r>
              <a:rPr lang="zh-TW" altLang="en-US" sz="1200" b="1" dirty="0" smtClean="0">
                <a:solidFill>
                  <a:srgbClr val="13426B"/>
                </a:solidFill>
                <a:latin typeface="Arial" panose="020B0604020202020204" pitchFamily="34" charset="0"/>
                <a:cs typeface="Arial" panose="020B0604020202020204" pitchFamily="34" charset="0"/>
              </a:rPr>
              <a:t>（</a:t>
            </a:r>
            <a:r>
              <a:rPr lang="zh-CN" altLang="en-US" sz="1200" b="1" dirty="0" smtClean="0">
                <a:solidFill>
                  <a:srgbClr val="13426B"/>
                </a:solidFill>
                <a:latin typeface="Arial" panose="020B0604020202020204" pitchFamily="34" charset="0"/>
                <a:cs typeface="Arial" panose="020B0604020202020204" pitchFamily="34" charset="0"/>
              </a:rPr>
              <a:t>年</a:t>
            </a:r>
            <a:r>
              <a:rPr lang="zh-TW" altLang="en-US" sz="1200" b="1" dirty="0" smtClean="0">
                <a:solidFill>
                  <a:srgbClr val="13426B"/>
                </a:solidFill>
                <a:latin typeface="Arial" panose="020B0604020202020204" pitchFamily="34" charset="0"/>
                <a:cs typeface="Arial" panose="020B0604020202020204" pitchFamily="34" charset="0"/>
              </a:rPr>
              <a:t>度變</a:t>
            </a:r>
            <a:r>
              <a:rPr lang="zh-TW" altLang="en-US" sz="1200" b="1" dirty="0">
                <a:solidFill>
                  <a:srgbClr val="13426B"/>
                </a:solidFill>
                <a:latin typeface="Arial" panose="020B0604020202020204" pitchFamily="34" charset="0"/>
                <a:cs typeface="Arial" panose="020B0604020202020204" pitchFamily="34" charset="0"/>
              </a:rPr>
              <a:t>動）</a:t>
            </a:r>
            <a:endParaRPr lang="en-US" altLang="zh-HK" sz="1200" b="1" dirty="0">
              <a:solidFill>
                <a:srgbClr val="13426B"/>
              </a:solidFill>
              <a:latin typeface="Arial" panose="020B0604020202020204" pitchFamily="34" charset="0"/>
              <a:cs typeface="Arial" panose="020B0604020202020204" pitchFamily="34" charset="0"/>
            </a:endParaRPr>
          </a:p>
        </p:txBody>
      </p:sp>
      <p:sp>
        <p:nvSpPr>
          <p:cNvPr id="16" name="TextBox 15"/>
          <p:cNvSpPr txBox="1"/>
          <p:nvPr/>
        </p:nvSpPr>
        <p:spPr>
          <a:xfrm>
            <a:off x="794563" y="1918861"/>
            <a:ext cx="2419200" cy="288000"/>
          </a:xfrm>
          <a:prstGeom prst="rect">
            <a:avLst/>
          </a:prstGeom>
          <a:solidFill>
            <a:srgbClr val="13426B"/>
          </a:solidFill>
          <a:effectLst/>
        </p:spPr>
        <p:txBody>
          <a:bodyPr wrap="square" rtlCol="0" anchor="ctr">
            <a:spAutoFit/>
          </a:bodyPr>
          <a:lstStyle/>
          <a:p>
            <a:pPr algn="ctr" defTabSz="457122"/>
            <a:r>
              <a:rPr lang="zh-TW" altLang="en-US" sz="1200" b="1" dirty="0">
                <a:solidFill>
                  <a:prstClr val="white">
                    <a:lumMod val="95000"/>
                  </a:prstClr>
                </a:solidFill>
                <a:latin typeface="Arial" panose="020B0604020202020204" pitchFamily="34" charset="0"/>
                <a:cs typeface="Arial" panose="020B0604020202020204" pitchFamily="34" charset="0"/>
              </a:rPr>
              <a:t>股票期貨 </a:t>
            </a:r>
            <a:r>
              <a:rPr lang="zh-TW" altLang="en-US" sz="1200" b="1" dirty="0" smtClean="0">
                <a:solidFill>
                  <a:prstClr val="white">
                    <a:lumMod val="95000"/>
                  </a:prstClr>
                </a:solidFill>
                <a:latin typeface="Arial" panose="020B0604020202020204" pitchFamily="34" charset="0"/>
                <a:cs typeface="Arial" panose="020B0604020202020204" pitchFamily="34" charset="0"/>
              </a:rPr>
              <a:t>（</a:t>
            </a:r>
            <a:r>
              <a:rPr lang="zh-CN" altLang="en-US" sz="1200" b="1" dirty="0">
                <a:solidFill>
                  <a:schemeClr val="bg1"/>
                </a:solidFill>
                <a:latin typeface="Arial" panose="020B0604020202020204" pitchFamily="34" charset="0"/>
                <a:cs typeface="Arial" panose="020B0604020202020204" pitchFamily="34" charset="0"/>
              </a:rPr>
              <a:t>年</a:t>
            </a:r>
            <a:r>
              <a:rPr lang="zh-TW" altLang="en-US" sz="1200" b="1" dirty="0">
                <a:solidFill>
                  <a:schemeClr val="bg1"/>
                </a:solidFill>
                <a:latin typeface="Arial" panose="020B0604020202020204" pitchFamily="34" charset="0"/>
                <a:cs typeface="Arial" panose="020B0604020202020204" pitchFamily="34" charset="0"/>
              </a:rPr>
              <a:t>度</a:t>
            </a:r>
            <a:r>
              <a:rPr lang="zh-TW" altLang="en-US" sz="1200" b="1" dirty="0" smtClean="0">
                <a:solidFill>
                  <a:prstClr val="white">
                    <a:lumMod val="95000"/>
                  </a:prstClr>
                </a:solidFill>
                <a:latin typeface="Arial" panose="020B0604020202020204" pitchFamily="34" charset="0"/>
                <a:cs typeface="Arial" panose="020B0604020202020204" pitchFamily="34" charset="0"/>
              </a:rPr>
              <a:t>變</a:t>
            </a:r>
            <a:r>
              <a:rPr lang="zh-TW" altLang="en-US" sz="1200" b="1" dirty="0">
                <a:solidFill>
                  <a:prstClr val="white">
                    <a:lumMod val="95000"/>
                  </a:prstClr>
                </a:solidFill>
                <a:latin typeface="Arial" panose="020B0604020202020204" pitchFamily="34" charset="0"/>
                <a:cs typeface="Arial" panose="020B0604020202020204" pitchFamily="34" charset="0"/>
              </a:rPr>
              <a:t>動）</a:t>
            </a:r>
            <a:endParaRPr lang="en-US" altLang="zh-HK" sz="1200" b="1" dirty="0">
              <a:solidFill>
                <a:prstClr val="white">
                  <a:lumMod val="95000"/>
                </a:prstClr>
              </a:solidFill>
              <a:latin typeface="Arial" panose="020B0604020202020204" pitchFamily="34" charset="0"/>
              <a:cs typeface="Arial" panose="020B0604020202020204" pitchFamily="34" charset="0"/>
            </a:endParaRPr>
          </a:p>
        </p:txBody>
      </p:sp>
      <p:graphicFrame>
        <p:nvGraphicFramePr>
          <p:cNvPr id="24" name="Table 23"/>
          <p:cNvGraphicFramePr>
            <a:graphicFrameLocks noGrp="1"/>
          </p:cNvGraphicFramePr>
          <p:nvPr>
            <p:extLst>
              <p:ext uri="{D42A27DB-BD31-4B8C-83A1-F6EECF244321}">
                <p14:modId xmlns:p14="http://schemas.microsoft.com/office/powerpoint/2010/main" val="653441263"/>
              </p:ext>
            </p:extLst>
          </p:nvPr>
        </p:nvGraphicFramePr>
        <p:xfrm>
          <a:off x="5762625" y="1113919"/>
          <a:ext cx="2840683" cy="661541"/>
        </p:xfrm>
        <a:graphic>
          <a:graphicData uri="http://schemas.openxmlformats.org/drawingml/2006/table">
            <a:tbl>
              <a:tblPr firstRow="1" bandRow="1">
                <a:tableStyleId>{5C22544A-7EE6-4342-B048-85BDC9FD1C3A}</a:tableStyleId>
              </a:tblPr>
              <a:tblGrid>
                <a:gridCol w="1740208">
                  <a:extLst>
                    <a:ext uri="{9D8B030D-6E8A-4147-A177-3AD203B41FA5}">
                      <a16:colId xmlns:a16="http://schemas.microsoft.com/office/drawing/2014/main" val="20000"/>
                    </a:ext>
                  </a:extLst>
                </a:gridCol>
                <a:gridCol w="1100475">
                  <a:extLst>
                    <a:ext uri="{9D8B030D-6E8A-4147-A177-3AD203B41FA5}">
                      <a16:colId xmlns:a16="http://schemas.microsoft.com/office/drawing/2014/main" val="20001"/>
                    </a:ext>
                  </a:extLst>
                </a:gridCol>
              </a:tblGrid>
              <a:tr h="187831">
                <a:tc gridSpan="2">
                  <a:txBody>
                    <a:bodyPr/>
                    <a:lstStyle/>
                    <a:p>
                      <a:pPr algn="l"/>
                      <a:r>
                        <a:rPr lang="zh-CN" altLang="en-US" sz="1100" dirty="0" smtClean="0">
                          <a:latin typeface="Arial" panose="020B0604020202020204" pitchFamily="34" charset="0"/>
                          <a:cs typeface="Arial" panose="020B0604020202020204" pitchFamily="34" charset="0"/>
                        </a:rPr>
                        <a:t>股票</a:t>
                      </a:r>
                      <a:r>
                        <a:rPr lang="zh-TW" altLang="en-US" sz="1100" dirty="0" smtClean="0">
                          <a:latin typeface="Arial" panose="020B0604020202020204" pitchFamily="34" charset="0"/>
                          <a:cs typeface="Arial" panose="020B0604020202020204" pitchFamily="34" charset="0"/>
                        </a:rPr>
                        <a:t>衍生品數目</a:t>
                      </a:r>
                      <a:endParaRPr lang="en-US" sz="1100" dirty="0">
                        <a:latin typeface="Arial" panose="020B0604020202020204" pitchFamily="34" charset="0"/>
                        <a:cs typeface="Arial" panose="020B0604020202020204" pitchFamily="34" charset="0"/>
                      </a:endParaRPr>
                    </a:p>
                  </a:txBody>
                  <a:tcPr marL="54000">
                    <a:lnB w="28575" cap="flat" cmpd="sng" algn="ctr">
                      <a:solidFill>
                        <a:schemeClr val="bg1"/>
                      </a:solidFill>
                      <a:prstDash val="solid"/>
                      <a:round/>
                      <a:headEnd type="none" w="med" len="med"/>
                      <a:tailEnd type="none" w="med" len="med"/>
                    </a:lnB>
                    <a:solidFill>
                      <a:schemeClr val="tx2"/>
                    </a:solidFill>
                  </a:tcPr>
                </a:tc>
                <a:tc hMerge="1">
                  <a:txBody>
                    <a:bodyPr/>
                    <a:lstStyle/>
                    <a:p>
                      <a:endParaRPr lang="en-US" dirty="0"/>
                    </a:p>
                  </a:txBody>
                  <a:tcPr>
                    <a:solidFill>
                      <a:schemeClr val="bg1">
                        <a:lumMod val="85000"/>
                      </a:schemeClr>
                    </a:solidFill>
                  </a:tcPr>
                </a:tc>
                <a:extLst>
                  <a:ext uri="{0D108BD9-81ED-4DB2-BD59-A6C34878D82A}">
                    <a16:rowId xmlns:a16="http://schemas.microsoft.com/office/drawing/2014/main" val="10000"/>
                  </a:ext>
                </a:extLst>
              </a:tr>
              <a:tr h="204341">
                <a:tc>
                  <a:txBody>
                    <a:bodyPr/>
                    <a:lstStyle/>
                    <a:p>
                      <a:r>
                        <a:rPr lang="zh-CN" altLang="en-US" sz="1000" b="0" dirty="0" smtClean="0">
                          <a:latin typeface="+mn-lt"/>
                          <a:cs typeface="Arial" panose="020B0604020202020204" pitchFamily="34" charset="0"/>
                        </a:rPr>
                        <a:t>股票期貨</a:t>
                      </a:r>
                      <a:endParaRPr lang="en-US" sz="1000" b="0" dirty="0">
                        <a:latin typeface="+mn-lt"/>
                        <a:cs typeface="Arial" panose="020B0604020202020204" pitchFamily="34" charset="0"/>
                      </a:endParaRPr>
                    </a:p>
                  </a:txBody>
                  <a:tcPr marL="54000" marR="0" marT="0" marB="0" anchor="ctr">
                    <a:lnT w="28575" cap="flat" cmpd="sng" algn="ctr">
                      <a:solidFill>
                        <a:schemeClr val="bg1"/>
                      </a:solidFill>
                      <a:prstDash val="solid"/>
                      <a:round/>
                      <a:headEnd type="none" w="med" len="med"/>
                      <a:tailEnd type="none" w="med" len="med"/>
                    </a:lnT>
                    <a:solidFill>
                      <a:srgbClr val="CCCFD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HK" sz="1000" b="0" dirty="0" smtClean="0">
                          <a:latin typeface="+mn-lt"/>
                          <a:cs typeface="Arial" panose="020B0604020202020204" pitchFamily="34" charset="0"/>
                        </a:rPr>
                        <a:t>81</a:t>
                      </a:r>
                    </a:p>
                  </a:txBody>
                  <a:tcPr marL="0" marR="0" marT="0" marB="0" anchor="ctr">
                    <a:lnT w="28575" cap="flat" cmpd="sng" algn="ctr">
                      <a:solidFill>
                        <a:schemeClr val="bg1"/>
                      </a:solidFill>
                      <a:prstDash val="solid"/>
                      <a:round/>
                      <a:headEnd type="none" w="med" len="med"/>
                      <a:tailEnd type="none" w="med" len="med"/>
                    </a:lnT>
                    <a:solidFill>
                      <a:srgbClr val="CCCFD4"/>
                    </a:solidFill>
                  </a:tcPr>
                </a:tc>
                <a:extLst>
                  <a:ext uri="{0D108BD9-81ED-4DB2-BD59-A6C34878D82A}">
                    <a16:rowId xmlns:a16="http://schemas.microsoft.com/office/drawing/2014/main" val="10001"/>
                  </a:ext>
                </a:extLst>
              </a:tr>
              <a:tr h="198120">
                <a:tc>
                  <a:txBody>
                    <a:bodyPr/>
                    <a:lstStyle/>
                    <a:p>
                      <a:r>
                        <a:rPr lang="zh-CN" altLang="en-US" sz="1000" b="0" dirty="0" smtClean="0">
                          <a:latin typeface="+mn-lt"/>
                          <a:cs typeface="Arial" panose="020B0604020202020204" pitchFamily="34" charset="0"/>
                        </a:rPr>
                        <a:t>股票期權</a:t>
                      </a:r>
                      <a:endParaRPr lang="en-US" altLang="zh-HK" sz="1000" b="0" dirty="0">
                        <a:latin typeface="+mn-lt"/>
                        <a:cs typeface="Arial" panose="020B0604020202020204" pitchFamily="34" charset="0"/>
                      </a:endParaRPr>
                    </a:p>
                  </a:txBody>
                  <a:tcPr marL="54000" marR="0" marT="0" marB="0" anchor="ctr">
                    <a:solidFill>
                      <a:srgbClr val="E7E9EB"/>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HK" sz="1000" b="0" dirty="0" smtClean="0">
                          <a:latin typeface="+mn-lt"/>
                          <a:cs typeface="Arial" panose="020B0604020202020204" pitchFamily="34" charset="0"/>
                        </a:rPr>
                        <a:t>101</a:t>
                      </a:r>
                    </a:p>
                  </a:txBody>
                  <a:tcPr marL="0" marR="0" marT="0" marB="0" anchor="ctr">
                    <a:solidFill>
                      <a:srgbClr val="E7E9EB"/>
                    </a:solidFill>
                  </a:tcPr>
                </a:tc>
                <a:extLst>
                  <a:ext uri="{0D108BD9-81ED-4DB2-BD59-A6C34878D82A}">
                    <a16:rowId xmlns:a16="http://schemas.microsoft.com/office/drawing/2014/main" val="10002"/>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3077685107"/>
              </p:ext>
            </p:extLst>
          </p:nvPr>
        </p:nvGraphicFramePr>
        <p:xfrm>
          <a:off x="5762625" y="2409349"/>
          <a:ext cx="2840682" cy="1117625"/>
        </p:xfrm>
        <a:graphic>
          <a:graphicData uri="http://schemas.openxmlformats.org/drawingml/2006/table">
            <a:tbl>
              <a:tblPr firstRow="1" bandRow="1">
                <a:tableStyleId>{5C22544A-7EE6-4342-B048-85BDC9FD1C3A}</a:tableStyleId>
              </a:tblPr>
              <a:tblGrid>
                <a:gridCol w="2840682">
                  <a:extLst>
                    <a:ext uri="{9D8B030D-6E8A-4147-A177-3AD203B41FA5}">
                      <a16:colId xmlns:a16="http://schemas.microsoft.com/office/drawing/2014/main" val="20000"/>
                    </a:ext>
                  </a:extLst>
                </a:gridCol>
              </a:tblGrid>
              <a:tr h="294665">
                <a:tc>
                  <a:txBody>
                    <a:bodyPr/>
                    <a:lstStyle/>
                    <a:p>
                      <a:r>
                        <a:rPr lang="zh-CN" altLang="en-US" sz="1200" b="1" dirty="0" smtClean="0">
                          <a:solidFill>
                            <a:prstClr val="white">
                              <a:lumMod val="95000"/>
                            </a:prstClr>
                          </a:solidFill>
                          <a:latin typeface="Arial" panose="020B0604020202020204" pitchFamily="34" charset="0"/>
                          <a:cs typeface="Arial" panose="020B0604020202020204" pitchFamily="34" charset="0"/>
                        </a:rPr>
                        <a:t>股票期貨</a:t>
                      </a:r>
                      <a:endParaRPr lang="en-US" altLang="zh-HK" sz="1200" b="1" dirty="0">
                        <a:latin typeface="Arial" panose="020B0604020202020204" pitchFamily="34" charset="0"/>
                        <a:cs typeface="Arial" panose="020B0604020202020204" pitchFamily="34" charset="0"/>
                      </a:endParaRPr>
                    </a:p>
                  </a:txBody>
                  <a:tcPr marL="84406" marR="84406">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687551">
                <a:tc>
                  <a:txBody>
                    <a:bodyPr/>
                    <a:lstStyle/>
                    <a:p>
                      <a:pPr marL="171450" indent="-171450">
                        <a:buFont typeface="Arial" panose="020B0604020202020204" pitchFamily="34" charset="0"/>
                        <a:buChar char="•"/>
                      </a:pPr>
                      <a:r>
                        <a:rPr lang="zh-CN" altLang="en-US" sz="1200" dirty="0" smtClean="0">
                          <a:solidFill>
                            <a:schemeClr val="tx2"/>
                          </a:solidFill>
                          <a:latin typeface="+mj-lt"/>
                          <a:cs typeface="Arial" panose="020B0604020202020204" pitchFamily="34" charset="0"/>
                        </a:rPr>
                        <a:t>產品</a:t>
                      </a:r>
                      <a:endParaRPr lang="en-US" altLang="zh-HK" sz="1200" dirty="0" smtClean="0">
                        <a:solidFill>
                          <a:schemeClr val="tx2"/>
                        </a:solidFill>
                        <a:latin typeface="+mj-lt"/>
                        <a:cs typeface="Arial" panose="020B0604020202020204" pitchFamily="34" charset="0"/>
                      </a:endParaRPr>
                    </a:p>
                    <a:p>
                      <a:pPr marL="171450" lvl="0" indent="6350">
                        <a:buFont typeface="Wingdings" panose="05000000000000000000" pitchFamily="2" charset="2"/>
                        <a:buChar char="Ø"/>
                      </a:pPr>
                      <a:r>
                        <a:rPr lang="en-US" altLang="zh-HK" sz="1200" dirty="0" smtClean="0">
                          <a:solidFill>
                            <a:schemeClr val="tx2"/>
                          </a:solidFill>
                          <a:latin typeface="+mj-lt"/>
                          <a:cs typeface="Arial" panose="020B0604020202020204" pitchFamily="34" charset="0"/>
                        </a:rPr>
                        <a:t> </a:t>
                      </a:r>
                      <a:r>
                        <a:rPr lang="en-US" altLang="zh-TW" sz="1200" dirty="0" smtClean="0">
                          <a:solidFill>
                            <a:schemeClr val="tx2"/>
                          </a:solidFill>
                          <a:latin typeface="+mj-lt"/>
                          <a:cs typeface="Arial" panose="020B0604020202020204" pitchFamily="34" charset="0"/>
                        </a:rPr>
                        <a:t>A-</a:t>
                      </a:r>
                      <a:r>
                        <a:rPr lang="zh-TW" altLang="en-US" sz="1200" dirty="0" smtClean="0">
                          <a:solidFill>
                            <a:schemeClr val="tx2"/>
                          </a:solidFill>
                          <a:latin typeface="+mj-lt"/>
                          <a:cs typeface="Arial" panose="020B0604020202020204" pitchFamily="34" charset="0"/>
                        </a:rPr>
                        <a:t>股交易所買賣基金期貨共三種合約</a:t>
                      </a:r>
                      <a:endParaRPr lang="en-US" altLang="zh-TW" sz="1200" dirty="0" smtClean="0">
                        <a:solidFill>
                          <a:schemeClr val="tx2"/>
                        </a:solidFill>
                        <a:latin typeface="+mj-lt"/>
                        <a:cs typeface="Arial" panose="020B0604020202020204" pitchFamily="34" charset="0"/>
                      </a:endParaRPr>
                    </a:p>
                    <a:p>
                      <a:pPr marL="171450" lvl="0" indent="6350">
                        <a:buFont typeface="Wingdings" panose="05000000000000000000" pitchFamily="2" charset="2"/>
                        <a:buChar char="Ø"/>
                      </a:pPr>
                      <a:r>
                        <a:rPr lang="en-US" altLang="zh-CN" sz="1200" dirty="0" smtClean="0">
                          <a:solidFill>
                            <a:schemeClr val="tx2"/>
                          </a:solidFill>
                          <a:latin typeface="+mj-lt"/>
                          <a:cs typeface="Arial" panose="020B0604020202020204" pitchFamily="34" charset="0"/>
                        </a:rPr>
                        <a:t> </a:t>
                      </a:r>
                      <a:r>
                        <a:rPr lang="zh-TW" altLang="en-US" sz="1200" dirty="0" smtClean="0">
                          <a:solidFill>
                            <a:schemeClr val="tx2"/>
                          </a:solidFill>
                          <a:latin typeface="+mj-lt"/>
                          <a:cs typeface="Arial" panose="020B0604020202020204" pitchFamily="34" charset="0"/>
                        </a:rPr>
                        <a:t>共</a:t>
                      </a:r>
                      <a:r>
                        <a:rPr lang="en-US" altLang="zh-TW" sz="1200" dirty="0" smtClean="0">
                          <a:solidFill>
                            <a:schemeClr val="tx2"/>
                          </a:solidFill>
                          <a:latin typeface="+mj-lt"/>
                          <a:cs typeface="Arial" panose="020B0604020202020204" pitchFamily="34" charset="0"/>
                        </a:rPr>
                        <a:t>81</a:t>
                      </a:r>
                      <a:r>
                        <a:rPr lang="zh-TW" altLang="en-US" sz="1200" dirty="0" smtClean="0">
                          <a:solidFill>
                            <a:schemeClr val="tx2"/>
                          </a:solidFill>
                          <a:latin typeface="+mj-lt"/>
                          <a:cs typeface="Arial" panose="020B0604020202020204" pitchFamily="34" charset="0"/>
                        </a:rPr>
                        <a:t>隻股票期貨合約</a:t>
                      </a:r>
                      <a:endParaRPr lang="en-US" altLang="zh-HK" sz="1200" dirty="0" smtClean="0">
                        <a:solidFill>
                          <a:schemeClr val="tx2"/>
                        </a:solidFill>
                        <a:latin typeface="+mj-lt"/>
                        <a:cs typeface="Arial" panose="020B0604020202020204" pitchFamily="34" charset="0"/>
                      </a:endParaRPr>
                    </a:p>
                  </a:txBody>
                  <a:tcPr marL="84406" marR="84406">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
        <p:nvSpPr>
          <p:cNvPr id="26" name="Rectangle 25"/>
          <p:cNvSpPr/>
          <p:nvPr/>
        </p:nvSpPr>
        <p:spPr>
          <a:xfrm>
            <a:off x="5762625" y="1914628"/>
            <a:ext cx="2840683" cy="288000"/>
          </a:xfrm>
          <a:prstGeom prst="rect">
            <a:avLst/>
          </a:prstGeom>
          <a:solidFill>
            <a:srgbClr val="13426B"/>
          </a:solidFill>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57122"/>
            <a:r>
              <a:rPr lang="zh-TW" altLang="en-US" sz="1200" b="1" dirty="0">
                <a:solidFill>
                  <a:prstClr val="white"/>
                </a:solidFill>
                <a:latin typeface="Arial" panose="020B0604020202020204" pitchFamily="34" charset="0"/>
                <a:cs typeface="Arial" panose="020B0604020202020204" pitchFamily="34" charset="0"/>
              </a:rPr>
              <a:t>最近及未來發展</a:t>
            </a:r>
            <a:endParaRPr lang="zh-HK" altLang="en-US" sz="1200" b="1" dirty="0">
              <a:solidFill>
                <a:prstClr val="white"/>
              </a:solidFill>
              <a:latin typeface="Arial" panose="020B0604020202020204" pitchFamily="34" charset="0"/>
              <a:cs typeface="Arial" panose="020B0604020202020204" pitchFamily="34" charset="0"/>
            </a:endParaRPr>
          </a:p>
        </p:txBody>
      </p:sp>
      <p:graphicFrame>
        <p:nvGraphicFramePr>
          <p:cNvPr id="27" name="Table 26"/>
          <p:cNvGraphicFramePr>
            <a:graphicFrameLocks noGrp="1"/>
          </p:cNvGraphicFramePr>
          <p:nvPr>
            <p:extLst>
              <p:ext uri="{D42A27DB-BD31-4B8C-83A1-F6EECF244321}">
                <p14:modId xmlns:p14="http://schemas.microsoft.com/office/powerpoint/2010/main" val="784880102"/>
              </p:ext>
            </p:extLst>
          </p:nvPr>
        </p:nvGraphicFramePr>
        <p:xfrm>
          <a:off x="5762625" y="4023618"/>
          <a:ext cx="2840682" cy="1903440"/>
        </p:xfrm>
        <a:graphic>
          <a:graphicData uri="http://schemas.openxmlformats.org/drawingml/2006/table">
            <a:tbl>
              <a:tblPr firstRow="1" bandRow="1">
                <a:tableStyleId>{5C22544A-7EE6-4342-B048-85BDC9FD1C3A}</a:tableStyleId>
              </a:tblPr>
              <a:tblGrid>
                <a:gridCol w="2840682">
                  <a:extLst>
                    <a:ext uri="{9D8B030D-6E8A-4147-A177-3AD203B41FA5}">
                      <a16:colId xmlns:a16="http://schemas.microsoft.com/office/drawing/2014/main" val="20000"/>
                    </a:ext>
                  </a:extLst>
                </a:gridCol>
              </a:tblGrid>
              <a:tr h="288000">
                <a:tc>
                  <a:txBody>
                    <a:bodyPr/>
                    <a:lstStyle/>
                    <a:p>
                      <a:r>
                        <a:rPr lang="zh-CN" altLang="en-US" sz="1200" b="1" dirty="0" smtClean="0">
                          <a:latin typeface="+mj-lt"/>
                          <a:cs typeface="Arial" panose="020B0604020202020204" pitchFamily="34" charset="0"/>
                        </a:rPr>
                        <a:t>股票期權</a:t>
                      </a:r>
                      <a:endParaRPr lang="en-US" altLang="zh-HK" sz="1200" b="1" dirty="0">
                        <a:latin typeface="+mj-lt"/>
                        <a:cs typeface="Arial" panose="020B0604020202020204" pitchFamily="34" charset="0"/>
                      </a:endParaRPr>
                    </a:p>
                  </a:txBody>
                  <a:tcPr marL="84406" marR="84406">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299345">
                <a:tc>
                  <a:txBody>
                    <a:bodyPr/>
                    <a:lstStyle/>
                    <a:p>
                      <a:pPr marL="171450" marR="0" indent="-171450" algn="l" defTabSz="45712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CN" altLang="en-US" sz="1200" dirty="0" smtClean="0">
                          <a:solidFill>
                            <a:schemeClr val="tx2"/>
                          </a:solidFill>
                          <a:latin typeface="+mj-lt"/>
                          <a:cs typeface="Arial" panose="020B0604020202020204" pitchFamily="34" charset="0"/>
                        </a:rPr>
                        <a:t>產品</a:t>
                      </a:r>
                      <a:endParaRPr lang="en-US" altLang="zh-HK" sz="1200" dirty="0" smtClean="0">
                        <a:solidFill>
                          <a:schemeClr val="tx2"/>
                        </a:solidFill>
                        <a:latin typeface="+mj-lt"/>
                        <a:cs typeface="Arial" panose="020B0604020202020204" pitchFamily="34" charset="0"/>
                      </a:endParaRPr>
                    </a:p>
                    <a:p>
                      <a:pPr marL="171450" lvl="0" indent="6350">
                        <a:buFont typeface="Wingdings" panose="05000000000000000000" pitchFamily="2" charset="2"/>
                        <a:buChar char="Ø"/>
                      </a:pPr>
                      <a:r>
                        <a:rPr lang="zh-CN" altLang="en-US" sz="1200" dirty="0" smtClean="0">
                          <a:solidFill>
                            <a:schemeClr val="tx2"/>
                          </a:solidFill>
                          <a:latin typeface="+mj-lt"/>
                          <a:cs typeface="Arial" panose="020B0604020202020204" pitchFamily="34" charset="0"/>
                        </a:rPr>
                        <a:t> </a:t>
                      </a:r>
                      <a:r>
                        <a:rPr lang="en-US" altLang="zh-CN" sz="1200" dirty="0" smtClean="0">
                          <a:solidFill>
                            <a:schemeClr val="tx2"/>
                          </a:solidFill>
                          <a:latin typeface="+mj-lt"/>
                          <a:cs typeface="Arial" panose="020B0604020202020204" pitchFamily="34" charset="0"/>
                        </a:rPr>
                        <a:t>A</a:t>
                      </a:r>
                      <a:r>
                        <a:rPr lang="en-US" altLang="zh-TW" sz="1200" dirty="0" smtClean="0">
                          <a:solidFill>
                            <a:schemeClr val="tx2"/>
                          </a:solidFill>
                          <a:latin typeface="+mj-lt"/>
                          <a:cs typeface="Arial" panose="020B0604020202020204" pitchFamily="34" charset="0"/>
                        </a:rPr>
                        <a:t>-</a:t>
                      </a:r>
                      <a:r>
                        <a:rPr lang="zh-TW" altLang="en-US" sz="1200" dirty="0" smtClean="0">
                          <a:solidFill>
                            <a:schemeClr val="tx2"/>
                          </a:solidFill>
                          <a:latin typeface="+mj-lt"/>
                          <a:cs typeface="Arial" panose="020B0604020202020204" pitchFamily="34" charset="0"/>
                        </a:rPr>
                        <a:t>股交易所買賣基金期權共三種合約</a:t>
                      </a:r>
                      <a:endParaRPr lang="en-US" altLang="zh-TW" sz="1200" dirty="0" smtClean="0">
                        <a:solidFill>
                          <a:schemeClr val="tx2"/>
                        </a:solidFill>
                        <a:latin typeface="+mj-lt"/>
                        <a:cs typeface="Arial" panose="020B0604020202020204" pitchFamily="34" charset="0"/>
                      </a:endParaRPr>
                    </a:p>
                    <a:p>
                      <a:pPr marL="171450" lvl="0" indent="6350">
                        <a:buFont typeface="Wingdings" panose="05000000000000000000" pitchFamily="2" charset="2"/>
                        <a:buChar char="Ø"/>
                      </a:pPr>
                      <a:r>
                        <a:rPr lang="zh-CN" altLang="en-US" sz="1200" dirty="0" smtClean="0">
                          <a:solidFill>
                            <a:schemeClr val="tx2"/>
                          </a:solidFill>
                          <a:latin typeface="+mj-lt"/>
                          <a:cs typeface="Arial" panose="020B0604020202020204" pitchFamily="34" charset="0"/>
                        </a:rPr>
                        <a:t> </a:t>
                      </a:r>
                      <a:r>
                        <a:rPr lang="zh-TW" altLang="en-US" sz="1200" dirty="0" smtClean="0">
                          <a:solidFill>
                            <a:schemeClr val="tx2"/>
                          </a:solidFill>
                          <a:latin typeface="+mj-lt"/>
                          <a:cs typeface="Arial" panose="020B0604020202020204" pitchFamily="34" charset="0"/>
                        </a:rPr>
                        <a:t>共</a:t>
                      </a:r>
                      <a:r>
                        <a:rPr lang="en-US" altLang="zh-TW" sz="1200" dirty="0" smtClean="0">
                          <a:solidFill>
                            <a:schemeClr val="tx2"/>
                          </a:solidFill>
                          <a:latin typeface="+mj-lt"/>
                          <a:cs typeface="Arial" panose="020B0604020202020204" pitchFamily="34" charset="0"/>
                        </a:rPr>
                        <a:t>101</a:t>
                      </a:r>
                      <a:r>
                        <a:rPr lang="zh-TW" altLang="en-US" sz="1200" dirty="0" smtClean="0">
                          <a:solidFill>
                            <a:schemeClr val="tx2"/>
                          </a:solidFill>
                          <a:latin typeface="+mj-lt"/>
                          <a:cs typeface="Arial" panose="020B0604020202020204" pitchFamily="34" charset="0"/>
                        </a:rPr>
                        <a:t>隻股票期權合約</a:t>
                      </a:r>
                      <a:endParaRPr lang="en-US" altLang="zh-HK" sz="400" dirty="0" smtClean="0">
                        <a:solidFill>
                          <a:schemeClr val="tx2"/>
                        </a:solidFill>
                        <a:latin typeface="+mj-lt"/>
                        <a:cs typeface="Arial" panose="020B0604020202020204" pitchFamily="34" charset="0"/>
                      </a:endParaRPr>
                    </a:p>
                    <a:p>
                      <a:pPr marL="171450" indent="-171450">
                        <a:buFont typeface="Arial" panose="020B0604020202020204" pitchFamily="34" charset="0"/>
                        <a:buChar char="•"/>
                      </a:pPr>
                      <a:r>
                        <a:rPr lang="zh-TW" altLang="en-US" sz="1200" dirty="0" smtClean="0">
                          <a:solidFill>
                            <a:schemeClr val="tx2"/>
                          </a:solidFill>
                          <a:latin typeface="+mj-lt"/>
                          <a:cs typeface="Arial" panose="020B0604020202020204" pitchFamily="34" charset="0"/>
                        </a:rPr>
                        <a:t>市場莊家 </a:t>
                      </a:r>
                      <a:r>
                        <a:rPr lang="en-US" altLang="zh-TW" sz="1200" dirty="0" smtClean="0">
                          <a:solidFill>
                            <a:schemeClr val="tx2"/>
                          </a:solidFill>
                          <a:latin typeface="+mj-lt"/>
                          <a:cs typeface="Arial" panose="020B0604020202020204" pitchFamily="34" charset="0"/>
                        </a:rPr>
                        <a:t>(</a:t>
                      </a:r>
                      <a:r>
                        <a:rPr lang="en-US" altLang="zh-HK" sz="1200" dirty="0" smtClean="0">
                          <a:solidFill>
                            <a:schemeClr val="tx2"/>
                          </a:solidFill>
                          <a:latin typeface="+mj-lt"/>
                          <a:cs typeface="Arial" panose="020B0604020202020204" pitchFamily="34" charset="0"/>
                        </a:rPr>
                        <a:t>MMs)</a:t>
                      </a:r>
                    </a:p>
                    <a:p>
                      <a:pPr marL="171450" indent="6350">
                        <a:buFont typeface="Wingdings" panose="05000000000000000000" pitchFamily="2" charset="2"/>
                        <a:buChar char="Ø"/>
                      </a:pPr>
                      <a:r>
                        <a:rPr lang="en-US" altLang="zh-CN" sz="1200" baseline="0" dirty="0" smtClean="0">
                          <a:solidFill>
                            <a:schemeClr val="tx2"/>
                          </a:solidFill>
                          <a:latin typeface="+mj-lt"/>
                          <a:cs typeface="Arial" panose="020B0604020202020204" pitchFamily="34" charset="0"/>
                        </a:rPr>
                        <a:t> </a:t>
                      </a:r>
                      <a:r>
                        <a:rPr lang="zh-CN" altLang="en-US" sz="1200" baseline="0" dirty="0" smtClean="0">
                          <a:solidFill>
                            <a:schemeClr val="tx2"/>
                          </a:solidFill>
                          <a:latin typeface="+mj-lt"/>
                          <a:cs typeface="Arial" panose="020B0604020202020204" pitchFamily="34" charset="0"/>
                        </a:rPr>
                        <a:t>共</a:t>
                      </a:r>
                      <a:r>
                        <a:rPr lang="zh-TW" altLang="en-US" sz="1200" baseline="0" dirty="0" smtClean="0">
                          <a:solidFill>
                            <a:schemeClr val="tx2"/>
                          </a:solidFill>
                          <a:latin typeface="+mj-lt"/>
                          <a:cs typeface="Arial" panose="020B0604020202020204" pitchFamily="34" charset="0"/>
                        </a:rPr>
                        <a:t>三種市場莊家 </a:t>
                      </a:r>
                      <a:r>
                        <a:rPr lang="en-US" altLang="zh-TW" sz="1200" baseline="0" dirty="0" smtClean="0">
                          <a:solidFill>
                            <a:schemeClr val="tx2"/>
                          </a:solidFill>
                          <a:latin typeface="+mj-lt"/>
                          <a:cs typeface="Arial" panose="020B0604020202020204" pitchFamily="34" charset="0"/>
                        </a:rPr>
                        <a:t>(PMM/ CQMM/ QRMM)</a:t>
                      </a:r>
                    </a:p>
                    <a:p>
                      <a:pPr marL="171450" indent="6350">
                        <a:buFont typeface="Wingdings" panose="05000000000000000000" pitchFamily="2" charset="2"/>
                        <a:buChar char="Ø"/>
                      </a:pPr>
                      <a:r>
                        <a:rPr lang="zh-CN" altLang="en-US" sz="1200" baseline="0" dirty="0" smtClean="0">
                          <a:solidFill>
                            <a:schemeClr val="tx2"/>
                          </a:solidFill>
                          <a:latin typeface="+mj-lt"/>
                          <a:cs typeface="Arial" panose="020B0604020202020204" pitchFamily="34" charset="0"/>
                        </a:rPr>
                        <a:t> </a:t>
                      </a:r>
                      <a:r>
                        <a:rPr lang="zh-TW" altLang="en-US" sz="1200" baseline="0" dirty="0" smtClean="0">
                          <a:solidFill>
                            <a:schemeClr val="tx2"/>
                          </a:solidFill>
                          <a:latin typeface="+mj-lt"/>
                          <a:cs typeface="Arial" panose="020B0604020202020204" pitchFamily="34" charset="0"/>
                        </a:rPr>
                        <a:t>持續報價莊家提供</a:t>
                      </a:r>
                      <a:r>
                        <a:rPr lang="en-US" altLang="zh-TW" sz="1200" baseline="0" dirty="0" smtClean="0">
                          <a:solidFill>
                            <a:schemeClr val="tx2"/>
                          </a:solidFill>
                          <a:latin typeface="+mj-lt"/>
                          <a:cs typeface="Arial" panose="020B0604020202020204" pitchFamily="34" charset="0"/>
                        </a:rPr>
                        <a:t>50</a:t>
                      </a:r>
                      <a:r>
                        <a:rPr lang="zh-TW" altLang="en-US" sz="1200" baseline="0" dirty="0" smtClean="0">
                          <a:solidFill>
                            <a:schemeClr val="tx2"/>
                          </a:solidFill>
                          <a:latin typeface="+mj-lt"/>
                          <a:cs typeface="Arial" panose="020B0604020202020204" pitchFamily="34" charset="0"/>
                        </a:rPr>
                        <a:t>系列</a:t>
                      </a:r>
                      <a:endParaRPr lang="en-US" altLang="zh-TW" sz="1200" baseline="0" dirty="0" smtClean="0">
                        <a:solidFill>
                          <a:schemeClr val="tx2"/>
                        </a:solidFill>
                        <a:latin typeface="+mj-lt"/>
                        <a:cs typeface="Arial" panose="020B0604020202020204" pitchFamily="34" charset="0"/>
                      </a:endParaRPr>
                    </a:p>
                    <a:p>
                      <a:pPr marL="171450" indent="6350">
                        <a:buFont typeface="Wingdings" panose="05000000000000000000" pitchFamily="2" charset="2"/>
                        <a:buChar char="Ø"/>
                      </a:pPr>
                      <a:endParaRPr lang="en-US" altLang="zh-HK" sz="400" dirty="0" smtClean="0">
                        <a:solidFill>
                          <a:schemeClr val="tx2"/>
                        </a:solidFill>
                        <a:latin typeface="+mj-lt"/>
                        <a:cs typeface="Arial" panose="020B0604020202020204" pitchFamily="34" charset="0"/>
                      </a:endParaRPr>
                    </a:p>
                  </a:txBody>
                  <a:tcPr marL="84406" marR="84406">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
        <p:nvSpPr>
          <p:cNvPr id="22" name="TextBox 21"/>
          <p:cNvSpPr txBox="1"/>
          <p:nvPr/>
        </p:nvSpPr>
        <p:spPr>
          <a:xfrm>
            <a:off x="790575" y="4029797"/>
            <a:ext cx="2419200" cy="288000"/>
          </a:xfrm>
          <a:prstGeom prst="rect">
            <a:avLst/>
          </a:prstGeom>
          <a:solidFill>
            <a:srgbClr val="F4364C"/>
          </a:solidFill>
          <a:effectLst/>
        </p:spPr>
        <p:txBody>
          <a:bodyPr wrap="square" rtlCol="0" anchor="ctr">
            <a:spAutoFit/>
          </a:bodyPr>
          <a:lstStyle/>
          <a:p>
            <a:pPr algn="ctr" defTabSz="457122"/>
            <a:r>
              <a:rPr lang="zh-TW" altLang="en-US" sz="1200" b="1" dirty="0">
                <a:solidFill>
                  <a:prstClr val="white">
                    <a:lumMod val="95000"/>
                  </a:prstClr>
                </a:solidFill>
                <a:latin typeface="Arial" panose="020B0604020202020204" pitchFamily="34" charset="0"/>
                <a:cs typeface="Arial" panose="020B0604020202020204" pitchFamily="34" charset="0"/>
              </a:rPr>
              <a:t>股票期貨 </a:t>
            </a:r>
            <a:r>
              <a:rPr lang="zh-TW" altLang="en-US" sz="1200" b="1" dirty="0" smtClean="0">
                <a:solidFill>
                  <a:prstClr val="white">
                    <a:lumMod val="95000"/>
                  </a:prstClr>
                </a:solidFill>
                <a:latin typeface="Arial" panose="020B0604020202020204" pitchFamily="34" charset="0"/>
                <a:cs typeface="Arial" panose="020B0604020202020204" pitchFamily="34" charset="0"/>
              </a:rPr>
              <a:t>（</a:t>
            </a:r>
            <a:r>
              <a:rPr lang="zh-TW" altLang="en-US" sz="1200" b="1" dirty="0">
                <a:solidFill>
                  <a:schemeClr val="bg1"/>
                </a:solidFill>
              </a:rPr>
              <a:t>月度</a:t>
            </a:r>
            <a:r>
              <a:rPr lang="zh-TW" altLang="en-US" sz="1200" b="1" dirty="0" smtClean="0">
                <a:solidFill>
                  <a:prstClr val="white">
                    <a:lumMod val="95000"/>
                  </a:prstClr>
                </a:solidFill>
                <a:latin typeface="Arial" panose="020B0604020202020204" pitchFamily="34" charset="0"/>
                <a:cs typeface="Arial" panose="020B0604020202020204" pitchFamily="34" charset="0"/>
              </a:rPr>
              <a:t>變</a:t>
            </a:r>
            <a:r>
              <a:rPr lang="zh-TW" altLang="en-US" sz="1200" b="1" dirty="0">
                <a:solidFill>
                  <a:prstClr val="white">
                    <a:lumMod val="95000"/>
                  </a:prstClr>
                </a:solidFill>
                <a:latin typeface="Arial" panose="020B0604020202020204" pitchFamily="34" charset="0"/>
                <a:cs typeface="Arial" panose="020B0604020202020204" pitchFamily="34" charset="0"/>
              </a:rPr>
              <a:t>動）</a:t>
            </a:r>
            <a:endParaRPr lang="en-US" altLang="zh-HK" sz="1200" b="1" dirty="0">
              <a:solidFill>
                <a:prstClr val="white">
                  <a:lumMod val="95000"/>
                </a:prstClr>
              </a:solidFill>
              <a:latin typeface="Arial" panose="020B0604020202020204" pitchFamily="34" charset="0"/>
              <a:cs typeface="Arial" panose="020B0604020202020204" pitchFamily="34" charset="0"/>
            </a:endParaRPr>
          </a:p>
        </p:txBody>
      </p:sp>
      <p:sp>
        <p:nvSpPr>
          <p:cNvPr id="23" name="TextBox 22"/>
          <p:cNvSpPr txBox="1"/>
          <p:nvPr/>
        </p:nvSpPr>
        <p:spPr>
          <a:xfrm>
            <a:off x="3248025" y="4023423"/>
            <a:ext cx="2419200" cy="288000"/>
          </a:xfrm>
          <a:prstGeom prst="rect">
            <a:avLst/>
          </a:prstGeom>
          <a:solidFill>
            <a:srgbClr val="FBAFB7"/>
          </a:solidFill>
          <a:effectLst/>
        </p:spPr>
        <p:txBody>
          <a:bodyPr wrap="square" rtlCol="0" anchor="ctr">
            <a:spAutoFit/>
          </a:bodyPr>
          <a:lstStyle/>
          <a:p>
            <a:pPr algn="ctr" defTabSz="457122"/>
            <a:r>
              <a:rPr lang="zh-TW" altLang="en-US" sz="1200" b="1" dirty="0">
                <a:solidFill>
                  <a:srgbClr val="13426B"/>
                </a:solidFill>
                <a:latin typeface="Arial" panose="020B0604020202020204" pitchFamily="34" charset="0"/>
                <a:cs typeface="Arial" panose="020B0604020202020204" pitchFamily="34" charset="0"/>
              </a:rPr>
              <a:t>股票期權</a:t>
            </a:r>
            <a:r>
              <a:rPr lang="zh-TW" altLang="en-US" sz="1200" b="1" dirty="0" smtClean="0">
                <a:solidFill>
                  <a:srgbClr val="13426B"/>
                </a:solidFill>
                <a:latin typeface="Arial" panose="020B0604020202020204" pitchFamily="34" charset="0"/>
                <a:cs typeface="Arial" panose="020B0604020202020204" pitchFamily="34" charset="0"/>
              </a:rPr>
              <a:t>（</a:t>
            </a:r>
            <a:r>
              <a:rPr lang="zh-TW" altLang="en-US" sz="1200" b="1" dirty="0">
                <a:solidFill>
                  <a:srgbClr val="13426B"/>
                </a:solidFill>
              </a:rPr>
              <a:t>月度</a:t>
            </a:r>
            <a:r>
              <a:rPr lang="zh-TW" altLang="en-US" sz="1200" b="1" dirty="0" smtClean="0">
                <a:solidFill>
                  <a:srgbClr val="13426B"/>
                </a:solidFill>
                <a:latin typeface="Arial" panose="020B0604020202020204" pitchFamily="34" charset="0"/>
                <a:cs typeface="Arial" panose="020B0604020202020204" pitchFamily="34" charset="0"/>
              </a:rPr>
              <a:t>變</a:t>
            </a:r>
            <a:r>
              <a:rPr lang="zh-TW" altLang="en-US" sz="1200" b="1" dirty="0">
                <a:solidFill>
                  <a:srgbClr val="13426B"/>
                </a:solidFill>
                <a:latin typeface="Arial" panose="020B0604020202020204" pitchFamily="34" charset="0"/>
                <a:cs typeface="Arial" panose="020B0604020202020204" pitchFamily="34" charset="0"/>
              </a:rPr>
              <a:t>動）</a:t>
            </a:r>
            <a:endParaRPr lang="en-US" altLang="zh-HK" sz="1200" b="1" dirty="0">
              <a:solidFill>
                <a:srgbClr val="13426B"/>
              </a:solidFill>
              <a:latin typeface="Arial" panose="020B0604020202020204" pitchFamily="34" charset="0"/>
              <a:cs typeface="Arial" panose="020B0604020202020204" pitchFamily="34" charset="0"/>
            </a:endParaRPr>
          </a:p>
        </p:txBody>
      </p:sp>
      <p:sp>
        <p:nvSpPr>
          <p:cNvPr id="18" name="Subtitle 7"/>
          <p:cNvSpPr>
            <a:spLocks noGrp="1"/>
          </p:cNvSpPr>
          <p:nvPr>
            <p:ph type="subTitle" idx="15"/>
          </p:nvPr>
        </p:nvSpPr>
        <p:spPr>
          <a:xfrm>
            <a:off x="767861" y="750239"/>
            <a:ext cx="7817301" cy="428656"/>
          </a:xfrm>
        </p:spPr>
        <p:txBody>
          <a:bodyPr/>
          <a:lstStyle/>
          <a:p>
            <a:r>
              <a:rPr lang="zh-TW" altLang="en-US" dirty="0" smtClean="0"/>
              <a:t>個別股票期貨</a:t>
            </a:r>
            <a:r>
              <a:rPr lang="zh-CN" altLang="en-US" dirty="0" smtClean="0"/>
              <a:t>及</a:t>
            </a:r>
            <a:r>
              <a:rPr lang="zh-TW" altLang="en-US" dirty="0" smtClean="0"/>
              <a:t>期權</a:t>
            </a:r>
            <a:endParaRPr lang="en-GB" dirty="0"/>
          </a:p>
        </p:txBody>
      </p:sp>
      <p:pic>
        <p:nvPicPr>
          <p:cNvPr id="2" name="Picture 1"/>
          <p:cNvPicPr>
            <a:picLocks noChangeAspect="1" noChangeArrowheads="1"/>
          </p:cNvPicPr>
          <p:nvPr>
            <p:extLst>
              <p:ext uri="{D42A27DB-BD31-4B8C-83A1-F6EECF244321}">
                <p14:modId xmlns:p14="http://schemas.microsoft.com/office/powerpoint/2010/main" val="2039581955"/>
              </p:ext>
            </p:extLst>
          </p:nvPr>
        </p:nvPicPr>
        <p:blipFill>
          <a:blip r:embed="rId2"/>
          <a:srcRect/>
          <a:stretch>
            <a:fillRect/>
          </a:stretch>
        </p:blipFill>
        <p:spPr bwMode="auto">
          <a:xfrm>
            <a:off x="727075" y="6684963"/>
            <a:ext cx="1495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p:nvPr>
            <p:extLst>
              <p:ext uri="{D42A27DB-BD31-4B8C-83A1-F6EECF244321}">
                <p14:modId xmlns:p14="http://schemas.microsoft.com/office/powerpoint/2010/main" val="2975807573"/>
              </p:ext>
            </p:extLst>
          </p:nvPr>
        </p:nvPicPr>
        <p:blipFill>
          <a:blip r:embed="rId3"/>
          <a:stretch>
            <a:fillRect/>
          </a:stretch>
        </p:blipFill>
        <p:spPr>
          <a:xfrm>
            <a:off x="501728" y="1116013"/>
            <a:ext cx="5191125" cy="685800"/>
          </a:xfrm>
          <a:prstGeom prst="rect">
            <a:avLst/>
          </a:prstGeom>
        </p:spPr>
      </p:pic>
      <p:pic>
        <p:nvPicPr>
          <p:cNvPr id="11" name="Picture 10"/>
          <p:cNvPicPr/>
          <p:nvPr>
            <p:extLst>
              <p:ext uri="{D42A27DB-BD31-4B8C-83A1-F6EECF244321}">
                <p14:modId xmlns:p14="http://schemas.microsoft.com/office/powerpoint/2010/main" val="415219825"/>
              </p:ext>
            </p:extLst>
          </p:nvPr>
        </p:nvPicPr>
        <p:blipFill>
          <a:blip r:embed="rId4"/>
          <a:stretch>
            <a:fillRect/>
          </a:stretch>
        </p:blipFill>
        <p:spPr>
          <a:xfrm>
            <a:off x="747713" y="2144713"/>
            <a:ext cx="2495550" cy="1933575"/>
          </a:xfrm>
          <a:prstGeom prst="rect">
            <a:avLst/>
          </a:prstGeom>
        </p:spPr>
      </p:pic>
      <p:pic>
        <p:nvPicPr>
          <p:cNvPr id="12" name="Picture 11"/>
          <p:cNvPicPr/>
          <p:nvPr>
            <p:extLst>
              <p:ext uri="{D42A27DB-BD31-4B8C-83A1-F6EECF244321}">
                <p14:modId xmlns:p14="http://schemas.microsoft.com/office/powerpoint/2010/main" val="2354122092"/>
              </p:ext>
            </p:extLst>
          </p:nvPr>
        </p:nvPicPr>
        <p:blipFill>
          <a:blip r:embed="rId5"/>
          <a:stretch>
            <a:fillRect/>
          </a:stretch>
        </p:blipFill>
        <p:spPr>
          <a:xfrm>
            <a:off x="3201988" y="2147888"/>
            <a:ext cx="2505075" cy="1933575"/>
          </a:xfrm>
          <a:prstGeom prst="rect">
            <a:avLst/>
          </a:prstGeom>
        </p:spPr>
      </p:pic>
      <p:pic>
        <p:nvPicPr>
          <p:cNvPr id="13" name="Picture 12"/>
          <p:cNvPicPr/>
          <p:nvPr>
            <p:extLst>
              <p:ext uri="{D42A27DB-BD31-4B8C-83A1-F6EECF244321}">
                <p14:modId xmlns:p14="http://schemas.microsoft.com/office/powerpoint/2010/main" val="3897855196"/>
              </p:ext>
            </p:extLst>
          </p:nvPr>
        </p:nvPicPr>
        <p:blipFill>
          <a:blip r:embed="rId6"/>
          <a:stretch>
            <a:fillRect/>
          </a:stretch>
        </p:blipFill>
        <p:spPr>
          <a:xfrm>
            <a:off x="747713" y="4222750"/>
            <a:ext cx="2486025" cy="1933575"/>
          </a:xfrm>
          <a:prstGeom prst="rect">
            <a:avLst/>
          </a:prstGeom>
        </p:spPr>
      </p:pic>
      <p:pic>
        <p:nvPicPr>
          <p:cNvPr id="14" name="Picture 13"/>
          <p:cNvPicPr/>
          <p:nvPr>
            <p:extLst>
              <p:ext uri="{D42A27DB-BD31-4B8C-83A1-F6EECF244321}">
                <p14:modId xmlns:p14="http://schemas.microsoft.com/office/powerpoint/2010/main" val="205379569"/>
              </p:ext>
            </p:extLst>
          </p:nvPr>
        </p:nvPicPr>
        <p:blipFill>
          <a:blip r:embed="rId7"/>
          <a:stretch>
            <a:fillRect/>
          </a:stretch>
        </p:blipFill>
        <p:spPr>
          <a:xfrm>
            <a:off x="3224213" y="4235450"/>
            <a:ext cx="2495550" cy="1933575"/>
          </a:xfrm>
          <a:prstGeom prst="rect">
            <a:avLst/>
          </a:prstGeom>
        </p:spPr>
      </p:pic>
    </p:spTree>
    <p:extLst>
      <p:ext uri="{BB962C8B-B14F-4D97-AF65-F5344CB8AC3E}">
        <p14:creationId xmlns:p14="http://schemas.microsoft.com/office/powerpoint/2010/main" val="6405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ustom 25">
      <a:dk1>
        <a:sysClr val="windowText" lastClr="000000"/>
      </a:dk1>
      <a:lt1>
        <a:sysClr val="window" lastClr="FFFFFF"/>
      </a:lt1>
      <a:dk2>
        <a:srgbClr val="13426B"/>
      </a:dk2>
      <a:lt2>
        <a:srgbClr val="D1DDE6"/>
      </a:lt2>
      <a:accent1>
        <a:srgbClr val="13426B"/>
      </a:accent1>
      <a:accent2>
        <a:srgbClr val="F4364C"/>
      </a:accent2>
      <a:accent3>
        <a:srgbClr val="26CAD3"/>
      </a:accent3>
      <a:accent4>
        <a:srgbClr val="5E366E"/>
      </a:accent4>
      <a:accent5>
        <a:srgbClr val="D25B73"/>
      </a:accent5>
      <a:accent6>
        <a:srgbClr val="FFB81C"/>
      </a:accent6>
      <a:hlink>
        <a:srgbClr val="41748D"/>
      </a:hlink>
      <a:folHlink>
        <a:srgbClr val="FEDD00"/>
      </a:folHlink>
    </a:clrScheme>
    <a:fontScheme name="Custom 1">
      <a:majorFont>
        <a:latin typeface="Microsoft JhengHei"/>
        <a:ea typeface="微軟正黑體"/>
        <a:cs typeface=""/>
      </a:majorFont>
      <a:minorFont>
        <a:latin typeface="Microsoft JhengHei"/>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7">
    <a:dk1>
      <a:sysClr val="windowText" lastClr="000000"/>
    </a:dk1>
    <a:lt1>
      <a:sysClr val="window" lastClr="FFFFFF"/>
    </a:lt1>
    <a:dk2>
      <a:srgbClr val="13426B"/>
    </a:dk2>
    <a:lt2>
      <a:srgbClr val="D1DDE6"/>
    </a:lt2>
    <a:accent1>
      <a:srgbClr val="F4364C"/>
    </a:accent1>
    <a:accent2>
      <a:srgbClr val="26CAD3"/>
    </a:accent2>
    <a:accent3>
      <a:srgbClr val="5E366E"/>
    </a:accent3>
    <a:accent4>
      <a:srgbClr val="D25B73"/>
    </a:accent4>
    <a:accent5>
      <a:srgbClr val="FFB81C"/>
    </a:accent5>
    <a:accent6>
      <a:srgbClr val="B5E1D8"/>
    </a:accent6>
    <a:hlink>
      <a:srgbClr val="41748D"/>
    </a:hlink>
    <a:folHlink>
      <a:srgbClr val="FEDD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7">
    <a:dk1>
      <a:sysClr val="windowText" lastClr="000000"/>
    </a:dk1>
    <a:lt1>
      <a:sysClr val="window" lastClr="FFFFFF"/>
    </a:lt1>
    <a:dk2>
      <a:srgbClr val="13426B"/>
    </a:dk2>
    <a:lt2>
      <a:srgbClr val="D1DDE6"/>
    </a:lt2>
    <a:accent1>
      <a:srgbClr val="F4364C"/>
    </a:accent1>
    <a:accent2>
      <a:srgbClr val="26CAD3"/>
    </a:accent2>
    <a:accent3>
      <a:srgbClr val="5E366E"/>
    </a:accent3>
    <a:accent4>
      <a:srgbClr val="D25B73"/>
    </a:accent4>
    <a:accent5>
      <a:srgbClr val="FFB81C"/>
    </a:accent5>
    <a:accent6>
      <a:srgbClr val="B5E1D8"/>
    </a:accent6>
    <a:hlink>
      <a:srgbClr val="41748D"/>
    </a:hlink>
    <a:folHlink>
      <a:srgbClr val="FEDD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17">
    <a:dk1>
      <a:sysClr val="windowText" lastClr="000000"/>
    </a:dk1>
    <a:lt1>
      <a:sysClr val="window" lastClr="FFFFFF"/>
    </a:lt1>
    <a:dk2>
      <a:srgbClr val="13426B"/>
    </a:dk2>
    <a:lt2>
      <a:srgbClr val="D1DDE6"/>
    </a:lt2>
    <a:accent1>
      <a:srgbClr val="F4364C"/>
    </a:accent1>
    <a:accent2>
      <a:srgbClr val="26CAD3"/>
    </a:accent2>
    <a:accent3>
      <a:srgbClr val="5E366E"/>
    </a:accent3>
    <a:accent4>
      <a:srgbClr val="D25B73"/>
    </a:accent4>
    <a:accent5>
      <a:srgbClr val="FFB81C"/>
    </a:accent5>
    <a:accent6>
      <a:srgbClr val="B5E1D8"/>
    </a:accent6>
    <a:hlink>
      <a:srgbClr val="41748D"/>
    </a:hlink>
    <a:folHlink>
      <a:srgbClr val="FEDD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5142</TotalTime>
  <Words>2074</Words>
  <Application>Microsoft Office PowerPoint</Application>
  <PresentationFormat>On-screen Show (4:3)</PresentationFormat>
  <Paragraphs>432</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 (Body)</vt:lpstr>
      <vt:lpstr>Microsoft JhengHei</vt:lpstr>
      <vt:lpstr>Microsoft JhengHei</vt:lpstr>
      <vt:lpstr>Microsoft JhengHei Bold</vt:lpstr>
      <vt:lpstr>Arial</vt:lpstr>
      <vt:lpstr>Wingdings</vt:lpstr>
      <vt:lpstr>1_Office Theme</vt:lpstr>
      <vt:lpstr>股票衍生品 月度概況</vt:lpstr>
      <vt:lpstr>免責聲明</vt:lpstr>
      <vt:lpstr>股票指數                       份月度表現</vt:lpstr>
      <vt:lpstr>股票指數期貨及期權</vt:lpstr>
      <vt:lpstr>股票指數期貨及期權</vt:lpstr>
      <vt:lpstr>股票指數期貨及期權</vt:lpstr>
      <vt:lpstr>股票指數期貨及期權</vt:lpstr>
      <vt:lpstr>每周恒指及國企指數期權表現</vt:lpstr>
      <vt:lpstr>股票期貨及期權</vt:lpstr>
      <vt:lpstr>MSCI亞洲除日本淨總回報指數期貨表現</vt:lpstr>
      <vt:lpstr>恒生中國內地銀行指數期貨表現</vt:lpstr>
      <vt:lpstr>恒生中國內地石油及天然氣指數期貨表現</vt:lpstr>
      <vt:lpstr>恒生中國內地地產指數期貨表現</vt:lpstr>
      <vt:lpstr>中華120指數期貨表現</vt:lpstr>
      <vt:lpstr>每周恒指及國企指數期權的訊息代碼</vt:lpstr>
      <vt:lpstr>行業指數及行業指數期貨的訊息代碼</vt:lpstr>
      <vt:lpstr>中華120 及中華120 期貨的訊息代碼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股票指數期貨及期權</dc:title>
  <dc:creator>Raymond Lee</dc:creator>
  <cp:lastModifiedBy>Dick Fung</cp:lastModifiedBy>
  <cp:revision>204</cp:revision>
  <cp:lastPrinted>2017-09-14T08:22:21Z</cp:lastPrinted>
  <dcterms:created xsi:type="dcterms:W3CDTF">2017-01-05T01:12:25Z</dcterms:created>
  <dcterms:modified xsi:type="dcterms:W3CDTF">2020-10-09T03:27:38Z</dcterms:modified>
</cp:coreProperties>
</file>