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721" r:id="rId6"/>
  </p:sldMasterIdLst>
  <p:notesMasterIdLst>
    <p:notesMasterId r:id="rId26"/>
  </p:notesMasterIdLst>
  <p:handoutMasterIdLst>
    <p:handoutMasterId r:id="rId27"/>
  </p:handoutMasterIdLst>
  <p:sldIdLst>
    <p:sldId id="384" r:id="rId7"/>
    <p:sldId id="311" r:id="rId8"/>
    <p:sldId id="368" r:id="rId9"/>
    <p:sldId id="398" r:id="rId10"/>
    <p:sldId id="399" r:id="rId11"/>
    <p:sldId id="400" r:id="rId12"/>
    <p:sldId id="401" r:id="rId13"/>
    <p:sldId id="402" r:id="rId14"/>
    <p:sldId id="403" r:id="rId15"/>
    <p:sldId id="404" r:id="rId16"/>
    <p:sldId id="413" r:id="rId17"/>
    <p:sldId id="405" r:id="rId18"/>
    <p:sldId id="406" r:id="rId19"/>
    <p:sldId id="407" r:id="rId20"/>
    <p:sldId id="408" r:id="rId21"/>
    <p:sldId id="412" r:id="rId22"/>
    <p:sldId id="409" r:id="rId23"/>
    <p:sldId id="410" r:id="rId24"/>
    <p:sldId id="411" r:id="rId25"/>
  </p:sldIdLst>
  <p:sldSz cx="10691813" cy="7559675"/>
  <p:notesSz cx="6858000" cy="9144000"/>
  <p:defaultTextStyle>
    <a:defPPr marL="0" marR="0" indent="0" algn="l" defTabSz="437960" rtl="0" fontAlgn="auto" latinLnBrk="1" hangingPunct="0">
      <a:lnSpc>
        <a:spcPct val="100000"/>
      </a:lnSpc>
      <a:spcBef>
        <a:spcPts val="0"/>
      </a:spcBef>
      <a:spcAft>
        <a:spcPts val="0"/>
      </a:spcAft>
      <a:buClrTx/>
      <a:buSzTx/>
      <a:buFontTx/>
      <a:buNone/>
      <a:tabLst/>
      <a:defRPr kumimoji="0" sz="862" b="0" i="0" u="none" strike="noStrike" cap="none" spc="0" normalizeH="0" baseline="0">
        <a:ln>
          <a:noFill/>
        </a:ln>
        <a:solidFill>
          <a:srgbClr val="000000"/>
        </a:solidFill>
        <a:effectLst/>
        <a:uFillTx/>
      </a:defRPr>
    </a:defPPr>
    <a:lvl1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1pPr>
    <a:lvl2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2pPr>
    <a:lvl3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3pPr>
    <a:lvl4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4pPr>
    <a:lvl5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5pPr>
    <a:lvl6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6pPr>
    <a:lvl7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7pPr>
    <a:lvl8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8pPr>
    <a:lvl9pPr marL="0" marR="0" indent="0" algn="l" defTabSz="1167862" rtl="0" fontAlgn="auto" latinLnBrk="0" hangingPunct="0">
      <a:lnSpc>
        <a:spcPct val="120000"/>
      </a:lnSpc>
      <a:spcBef>
        <a:spcPts val="0"/>
      </a:spcBef>
      <a:spcAft>
        <a:spcPts val="0"/>
      </a:spcAft>
      <a:buClrTx/>
      <a:buSzTx/>
      <a:buFontTx/>
      <a:buNone/>
      <a:tabLst/>
      <a:defRPr kumimoji="0" sz="1437"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2" pos="3368" userDrawn="1">
          <p15:clr>
            <a:srgbClr val="A4A3A4"/>
          </p15:clr>
        </p15:guide>
        <p15:guide id="3" orient="horz"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dow Wong" initials="SW" lastIdx="7" clrIdx="0"/>
  <p:cmAuthor id="1" name="Eric Chan" initials="E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336E"/>
    <a:srgbClr val="FEE433"/>
    <a:srgbClr val="718DA6"/>
    <a:srgbClr val="A0B3C3"/>
    <a:srgbClr val="718D88"/>
    <a:srgbClr val="D0D9E1"/>
    <a:srgbClr val="426788"/>
    <a:srgbClr val="D4F4F6"/>
    <a:srgbClr val="000000"/>
    <a:srgbClr val="A5B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A9BC294-FFE2-49D5-8D69-9E1BD2C41BD5}"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5D5D5"/>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5B5A5A"/>
              </a:solidFill>
              <a:prstDash val="solid"/>
              <a:miter lim="400000"/>
            </a:ln>
          </a:insideV>
        </a:tcBdr>
        <a:fill>
          <a:solidFill>
            <a:srgbClr val="0000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5E5E5E"/>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5B5A5A"/>
              </a:solidFill>
              <a:prstDash val="solid"/>
              <a:miter lim="400000"/>
            </a:ln>
          </a:insideH>
          <a:insideV>
            <a:ln w="12700" cap="flat">
              <a:solidFill>
                <a:srgbClr val="FFFFFF"/>
              </a:solidFill>
              <a:prstDash val="solid"/>
              <a:miter lim="400000"/>
            </a:ln>
          </a:insideV>
        </a:tcBdr>
        <a:fill>
          <a:solidFill>
            <a:schemeClr val="accent5">
              <a:hueOff val="-82419"/>
              <a:satOff val="-9513"/>
              <a:lumOff val="-16343"/>
            </a:schemeClr>
          </a:solid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09" autoAdjust="0"/>
    <p:restoredTop sz="93800" autoAdjust="0"/>
  </p:normalViewPr>
  <p:slideViewPr>
    <p:cSldViewPr snapToGrid="0" snapToObjects="1" showGuides="1">
      <p:cViewPr varScale="1">
        <p:scale>
          <a:sx n="67" d="100"/>
          <a:sy n="67" d="100"/>
        </p:scale>
        <p:origin x="918" y="66"/>
      </p:cViewPr>
      <p:guideLst>
        <p:guide pos="3368"/>
        <p:guide orient="horz" pos="2381"/>
      </p:guideLst>
    </p:cSldViewPr>
  </p:slideViewPr>
  <p:notesTextViewPr>
    <p:cViewPr>
      <p:scale>
        <a:sx n="1" d="1"/>
        <a:sy n="1" d="1"/>
      </p:scale>
      <p:origin x="0" y="0"/>
    </p:cViewPr>
  </p:notesTextViewPr>
  <p:notesViewPr>
    <p:cSldViewPr snapToGrid="0" snapToObjects="1">
      <p:cViewPr varScale="1">
        <p:scale>
          <a:sx n="61" d="100"/>
          <a:sy n="61" d="100"/>
        </p:scale>
        <p:origin x="236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18231485958855E-2"/>
          <c:y val="3.6480680647769471E-2"/>
          <c:w val="0.87020263621951011"/>
          <c:h val="0.79530068541176713"/>
        </c:manualLayout>
      </c:layout>
      <c:areaChart>
        <c:grouping val="stacked"/>
        <c:varyColors val="0"/>
        <c:ser>
          <c:idx val="0"/>
          <c:order val="0"/>
          <c:tx>
            <c:strRef>
              <c:f>Sheet1!$B$1</c:f>
              <c:strCache>
                <c:ptCount val="1"/>
                <c:pt idx="0">
                  <c:v>Series 1</c:v>
                </c:pt>
              </c:strCache>
            </c:strRef>
          </c:tx>
          <c:spPr>
            <a:solidFill>
              <a:schemeClr val="accent1"/>
            </a:solidFill>
            <a:ln>
              <a:noFill/>
            </a:ln>
            <a:effectLst/>
          </c:spPr>
          <c:cat>
            <c:strRef>
              <c:f>Sheet1!$A$2:$A$5</c:f>
              <c:strCache>
                <c:ptCount val="4"/>
                <c:pt idx="0">
                  <c:v>April</c:v>
                </c:pt>
                <c:pt idx="1">
                  <c:v>May</c:v>
                </c:pt>
                <c:pt idx="2">
                  <c:v>June</c:v>
                </c:pt>
                <c:pt idx="3">
                  <c:v>July</c:v>
                </c:pt>
              </c:strCache>
            </c:strRef>
          </c:cat>
          <c:val>
            <c:numRef>
              <c:f>Sheet1!$B$2:$B$5</c:f>
              <c:numCache>
                <c:formatCode>General</c:formatCode>
                <c:ptCount val="4"/>
                <c:pt idx="0">
                  <c:v>40</c:v>
                </c:pt>
                <c:pt idx="1">
                  <c:v>50</c:v>
                </c:pt>
                <c:pt idx="2">
                  <c:v>30</c:v>
                </c:pt>
                <c:pt idx="3">
                  <c:v>60</c:v>
                </c:pt>
              </c:numCache>
            </c:numRef>
          </c:val>
          <c:extLst>
            <c:ext xmlns:c16="http://schemas.microsoft.com/office/drawing/2014/chart" uri="{C3380CC4-5D6E-409C-BE32-E72D297353CC}">
              <c16:uniqueId val="{00000000-0F10-47FB-BB88-F83CA1B1ACDF}"/>
            </c:ext>
          </c:extLst>
        </c:ser>
        <c:ser>
          <c:idx val="1"/>
          <c:order val="1"/>
          <c:tx>
            <c:strRef>
              <c:f>Sheet1!$C$1</c:f>
              <c:strCache>
                <c:ptCount val="1"/>
                <c:pt idx="0">
                  <c:v>Series 2</c:v>
                </c:pt>
              </c:strCache>
            </c:strRef>
          </c:tx>
          <c:spPr>
            <a:solidFill>
              <a:schemeClr val="accent2"/>
            </a:solidFill>
            <a:ln>
              <a:noFill/>
            </a:ln>
            <a:effectLst/>
          </c:spPr>
          <c:cat>
            <c:strRef>
              <c:f>Sheet1!$A$2:$A$5</c:f>
              <c:strCache>
                <c:ptCount val="4"/>
                <c:pt idx="0">
                  <c:v>April</c:v>
                </c:pt>
                <c:pt idx="1">
                  <c:v>May</c:v>
                </c:pt>
                <c:pt idx="2">
                  <c:v>June</c:v>
                </c:pt>
                <c:pt idx="3">
                  <c:v>July</c:v>
                </c:pt>
              </c:strCache>
            </c:strRef>
          </c:cat>
          <c:val>
            <c:numRef>
              <c:f>Sheet1!$C$2:$C$5</c:f>
              <c:numCache>
                <c:formatCode>General</c:formatCode>
                <c:ptCount val="4"/>
                <c:pt idx="0">
                  <c:v>15</c:v>
                </c:pt>
                <c:pt idx="1">
                  <c:v>20</c:v>
                </c:pt>
                <c:pt idx="2">
                  <c:v>30</c:v>
                </c:pt>
                <c:pt idx="3">
                  <c:v>25</c:v>
                </c:pt>
              </c:numCache>
            </c:numRef>
          </c:val>
          <c:extLst>
            <c:ext xmlns:c16="http://schemas.microsoft.com/office/drawing/2014/chart" uri="{C3380CC4-5D6E-409C-BE32-E72D297353CC}">
              <c16:uniqueId val="{00000001-0F10-47FB-BB88-F83CA1B1ACDF}"/>
            </c:ext>
          </c:extLst>
        </c:ser>
        <c:dLbls>
          <c:showLegendKey val="0"/>
          <c:showVal val="0"/>
          <c:showCatName val="0"/>
          <c:showSerName val="0"/>
          <c:showPercent val="0"/>
          <c:showBubbleSize val="0"/>
        </c:dLbls>
        <c:axId val="1523459007"/>
        <c:axId val="65967551"/>
      </c:areaChart>
      <c:catAx>
        <c:axId val="152345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967551"/>
        <c:crosses val="autoZero"/>
        <c:auto val="1"/>
        <c:lblAlgn val="ctr"/>
        <c:lblOffset val="100"/>
        <c:tickMarkSkip val="1"/>
        <c:noMultiLvlLbl val="0"/>
      </c:catAx>
      <c:valAx>
        <c:axId val="65967551"/>
        <c:scaling>
          <c:orientation val="minMax"/>
          <c:max val="90"/>
          <c:min val="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523459007"/>
        <c:crosses val="autoZero"/>
        <c:crossBetween val="midCat"/>
        <c:majorUnit val="22.5"/>
        <c:minorUnit val="2"/>
      </c:valAx>
      <c:spPr>
        <a:noFill/>
        <a:ln>
          <a:noFill/>
        </a:ln>
        <a:effectLst/>
      </c:spPr>
    </c:plotArea>
    <c:legend>
      <c:legendPos val="b"/>
      <c:layout>
        <c:manualLayout>
          <c:xMode val="edge"/>
          <c:yMode val="edge"/>
          <c:x val="0.33140238313473874"/>
          <c:y val="0.94561755835058325"/>
          <c:w val="0.33352877636399941"/>
          <c:h val="4.415662145342185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6683632707785E-2"/>
          <c:y val="3.0459090909090908E-2"/>
          <c:w val="0.92074953508904878"/>
          <c:h val="0.79530068541176713"/>
        </c:manualLayout>
      </c:layout>
      <c:barChart>
        <c:barDir val="col"/>
        <c:grouping val="clustered"/>
        <c:varyColors val="0"/>
        <c:ser>
          <c:idx val="0"/>
          <c:order val="0"/>
          <c:tx>
            <c:strRef>
              <c:f>Sheet1!$B$1</c:f>
              <c:strCache>
                <c:ptCount val="1"/>
                <c:pt idx="0">
                  <c:v>Type 1</c:v>
                </c:pt>
              </c:strCache>
            </c:strRef>
          </c:tx>
          <c:spPr>
            <a:solidFill>
              <a:schemeClr val="accent1"/>
            </a:solidFill>
            <a:ln>
              <a:noFill/>
            </a:ln>
            <a:effectLst/>
          </c:spPr>
          <c:invertIfNegative val="0"/>
          <c:cat>
            <c:strRef>
              <c:f>Sheet1!$A$2:$A$5</c:f>
              <c:strCache>
                <c:ptCount val="4"/>
                <c:pt idx="0">
                  <c:v>April</c:v>
                </c:pt>
                <c:pt idx="1">
                  <c:v>May</c:v>
                </c:pt>
                <c:pt idx="2">
                  <c:v>June</c:v>
                </c:pt>
                <c:pt idx="3">
                  <c:v>July</c:v>
                </c:pt>
              </c:strCache>
            </c:strRef>
          </c:cat>
          <c:val>
            <c:numRef>
              <c:f>Sheet1!$B$2:$B$5</c:f>
              <c:numCache>
                <c:formatCode>General</c:formatCode>
                <c:ptCount val="4"/>
                <c:pt idx="0">
                  <c:v>17</c:v>
                </c:pt>
                <c:pt idx="1">
                  <c:v>10</c:v>
                </c:pt>
                <c:pt idx="2">
                  <c:v>20</c:v>
                </c:pt>
                <c:pt idx="3">
                  <c:v>30</c:v>
                </c:pt>
              </c:numCache>
            </c:numRef>
          </c:val>
          <c:extLst>
            <c:ext xmlns:c16="http://schemas.microsoft.com/office/drawing/2014/chart" uri="{C3380CC4-5D6E-409C-BE32-E72D297353CC}">
              <c16:uniqueId val="{00000000-6A4B-454B-8FA9-A750FF383142}"/>
            </c:ext>
          </c:extLst>
        </c:ser>
        <c:ser>
          <c:idx val="1"/>
          <c:order val="1"/>
          <c:tx>
            <c:strRef>
              <c:f>Sheet1!$C$1</c:f>
              <c:strCache>
                <c:ptCount val="1"/>
                <c:pt idx="0">
                  <c:v>Type 2</c:v>
                </c:pt>
              </c:strCache>
            </c:strRef>
          </c:tx>
          <c:spPr>
            <a:solidFill>
              <a:schemeClr val="accent2"/>
            </a:solidFill>
            <a:ln>
              <a:noFill/>
            </a:ln>
            <a:effectLst/>
          </c:spPr>
          <c:invertIfNegative val="0"/>
          <c:cat>
            <c:strRef>
              <c:f>Sheet1!$A$2:$A$5</c:f>
              <c:strCache>
                <c:ptCount val="4"/>
                <c:pt idx="0">
                  <c:v>April</c:v>
                </c:pt>
                <c:pt idx="1">
                  <c:v>May</c:v>
                </c:pt>
                <c:pt idx="2">
                  <c:v>June</c:v>
                </c:pt>
                <c:pt idx="3">
                  <c:v>July</c:v>
                </c:pt>
              </c:strCache>
            </c:strRef>
          </c:cat>
          <c:val>
            <c:numRef>
              <c:f>Sheet1!$C$2:$C$5</c:f>
              <c:numCache>
                <c:formatCode>General</c:formatCode>
                <c:ptCount val="4"/>
                <c:pt idx="0">
                  <c:v>40</c:v>
                </c:pt>
                <c:pt idx="1">
                  <c:v>30</c:v>
                </c:pt>
                <c:pt idx="2">
                  <c:v>20</c:v>
                </c:pt>
                <c:pt idx="3">
                  <c:v>30</c:v>
                </c:pt>
              </c:numCache>
            </c:numRef>
          </c:val>
          <c:extLst>
            <c:ext xmlns:c16="http://schemas.microsoft.com/office/drawing/2014/chart" uri="{C3380CC4-5D6E-409C-BE32-E72D297353CC}">
              <c16:uniqueId val="{00000001-6A4B-454B-8FA9-A750FF383142}"/>
            </c:ext>
          </c:extLst>
        </c:ser>
        <c:ser>
          <c:idx val="3"/>
          <c:order val="2"/>
          <c:tx>
            <c:strRef>
              <c:f>Sheet1!$D$1</c:f>
              <c:strCache>
                <c:ptCount val="1"/>
                <c:pt idx="0">
                  <c:v>Type 3</c:v>
                </c:pt>
              </c:strCache>
            </c:strRef>
          </c:tx>
          <c:spPr>
            <a:solidFill>
              <a:schemeClr val="accent5"/>
            </a:solidFill>
            <a:ln>
              <a:noFill/>
            </a:ln>
            <a:effectLst/>
          </c:spPr>
          <c:invertIfNegative val="0"/>
          <c:cat>
            <c:strRef>
              <c:f>Sheet1!$A$2:$A$5</c:f>
              <c:strCache>
                <c:ptCount val="4"/>
                <c:pt idx="0">
                  <c:v>April</c:v>
                </c:pt>
                <c:pt idx="1">
                  <c:v>May</c:v>
                </c:pt>
                <c:pt idx="2">
                  <c:v>June</c:v>
                </c:pt>
                <c:pt idx="3">
                  <c:v>July</c:v>
                </c:pt>
              </c:strCache>
            </c:strRef>
          </c:cat>
          <c:val>
            <c:numRef>
              <c:f>Sheet1!$D$2:$D$5</c:f>
              <c:numCache>
                <c:formatCode>General</c:formatCode>
                <c:ptCount val="4"/>
                <c:pt idx="0">
                  <c:v>30</c:v>
                </c:pt>
                <c:pt idx="1">
                  <c:v>10</c:v>
                </c:pt>
                <c:pt idx="2">
                  <c:v>30</c:v>
                </c:pt>
                <c:pt idx="3">
                  <c:v>20</c:v>
                </c:pt>
              </c:numCache>
            </c:numRef>
          </c:val>
          <c:extLst>
            <c:ext xmlns:c16="http://schemas.microsoft.com/office/drawing/2014/chart" uri="{C3380CC4-5D6E-409C-BE32-E72D297353CC}">
              <c16:uniqueId val="{00000002-6A4B-454B-8FA9-A750FF383142}"/>
            </c:ext>
          </c:extLst>
        </c:ser>
        <c:ser>
          <c:idx val="4"/>
          <c:order val="3"/>
          <c:tx>
            <c:strRef>
              <c:f>Sheet1!$E$1</c:f>
              <c:strCache>
                <c:ptCount val="1"/>
                <c:pt idx="0">
                  <c:v>Type 4</c:v>
                </c:pt>
              </c:strCache>
            </c:strRef>
          </c:tx>
          <c:spPr>
            <a:solidFill>
              <a:schemeClr val="accent4"/>
            </a:solidFill>
            <a:ln>
              <a:noFill/>
            </a:ln>
            <a:effectLst/>
          </c:spPr>
          <c:invertIfNegative val="0"/>
          <c:cat>
            <c:strRef>
              <c:f>Sheet1!$A$2:$A$5</c:f>
              <c:strCache>
                <c:ptCount val="4"/>
                <c:pt idx="0">
                  <c:v>April</c:v>
                </c:pt>
                <c:pt idx="1">
                  <c:v>May</c:v>
                </c:pt>
                <c:pt idx="2">
                  <c:v>June</c:v>
                </c:pt>
                <c:pt idx="3">
                  <c:v>July</c:v>
                </c:pt>
              </c:strCache>
            </c:strRef>
          </c:cat>
          <c:val>
            <c:numRef>
              <c:f>Sheet1!$E$2:$E$5</c:f>
              <c:numCache>
                <c:formatCode>General</c:formatCode>
                <c:ptCount val="4"/>
                <c:pt idx="0">
                  <c:v>10</c:v>
                </c:pt>
                <c:pt idx="1">
                  <c:v>5</c:v>
                </c:pt>
                <c:pt idx="2">
                  <c:v>5</c:v>
                </c:pt>
                <c:pt idx="3">
                  <c:v>7</c:v>
                </c:pt>
              </c:numCache>
            </c:numRef>
          </c:val>
          <c:extLst>
            <c:ext xmlns:c16="http://schemas.microsoft.com/office/drawing/2014/chart" uri="{C3380CC4-5D6E-409C-BE32-E72D297353CC}">
              <c16:uniqueId val="{00000003-6A4B-454B-8FA9-A750FF383142}"/>
            </c:ext>
          </c:extLst>
        </c:ser>
        <c:dLbls>
          <c:showLegendKey val="0"/>
          <c:showVal val="0"/>
          <c:showCatName val="0"/>
          <c:showSerName val="0"/>
          <c:showPercent val="0"/>
          <c:showBubbleSize val="0"/>
        </c:dLbls>
        <c:gapWidth val="219"/>
        <c:axId val="70831583"/>
        <c:axId val="12125167"/>
      </c:barChart>
      <c:lineChart>
        <c:grouping val="standard"/>
        <c:varyColors val="0"/>
        <c:ser>
          <c:idx val="2"/>
          <c:order val="4"/>
          <c:tx>
            <c:strRef>
              <c:f>Sheet1!$F$1</c:f>
              <c:strCache>
                <c:ptCount val="1"/>
                <c:pt idx="0">
                  <c:v>Line 1</c:v>
                </c:pt>
              </c:strCache>
            </c:strRef>
          </c:tx>
          <c:spPr>
            <a:ln w="19050" cap="sq">
              <a:solidFill>
                <a:schemeClr val="bg2"/>
              </a:solidFill>
              <a:round/>
            </a:ln>
            <a:effectLst/>
          </c:spPr>
          <c:marker>
            <c:symbol val="none"/>
          </c:marker>
          <c:dPt>
            <c:idx val="1"/>
            <c:marker>
              <c:symbol val="none"/>
            </c:marker>
            <c:bubble3D val="0"/>
            <c:spPr>
              <a:ln w="19050" cap="sq">
                <a:solidFill>
                  <a:schemeClr val="bg2"/>
                </a:solidFill>
                <a:round/>
              </a:ln>
              <a:effectLst/>
            </c:spPr>
            <c:extLst>
              <c:ext xmlns:c16="http://schemas.microsoft.com/office/drawing/2014/chart" uri="{C3380CC4-5D6E-409C-BE32-E72D297353CC}">
                <c16:uniqueId val="{00000005-6A4B-454B-8FA9-A750FF383142}"/>
              </c:ext>
            </c:extLst>
          </c:dPt>
          <c:dPt>
            <c:idx val="2"/>
            <c:marker>
              <c:symbol val="none"/>
            </c:marker>
            <c:bubble3D val="0"/>
            <c:spPr>
              <a:ln w="19050" cap="sq">
                <a:solidFill>
                  <a:schemeClr val="bg2"/>
                </a:solidFill>
                <a:round/>
              </a:ln>
              <a:effectLst/>
            </c:spPr>
            <c:extLst>
              <c:ext xmlns:c16="http://schemas.microsoft.com/office/drawing/2014/chart" uri="{C3380CC4-5D6E-409C-BE32-E72D297353CC}">
                <c16:uniqueId val="{00000007-6A4B-454B-8FA9-A750FF383142}"/>
              </c:ext>
            </c:extLst>
          </c:dPt>
          <c:dPt>
            <c:idx val="3"/>
            <c:marker>
              <c:symbol val="none"/>
            </c:marker>
            <c:bubble3D val="0"/>
            <c:spPr>
              <a:ln w="19050" cap="sq">
                <a:solidFill>
                  <a:schemeClr val="bg2"/>
                </a:solidFill>
                <a:round/>
              </a:ln>
              <a:effectLst/>
            </c:spPr>
            <c:extLst>
              <c:ext xmlns:c16="http://schemas.microsoft.com/office/drawing/2014/chart" uri="{C3380CC4-5D6E-409C-BE32-E72D297353CC}">
                <c16:uniqueId val="{00000009-6A4B-454B-8FA9-A750FF383142}"/>
              </c:ext>
            </c:extLst>
          </c:dPt>
          <c:cat>
            <c:strRef>
              <c:f>Sheet1!$A$2:$A$5</c:f>
              <c:strCache>
                <c:ptCount val="4"/>
                <c:pt idx="0">
                  <c:v>April</c:v>
                </c:pt>
                <c:pt idx="1">
                  <c:v>May</c:v>
                </c:pt>
                <c:pt idx="2">
                  <c:v>June</c:v>
                </c:pt>
                <c:pt idx="3">
                  <c:v>July</c:v>
                </c:pt>
              </c:strCache>
            </c:strRef>
          </c:cat>
          <c:val>
            <c:numRef>
              <c:f>Sheet1!$F$2:$F$5</c:f>
              <c:numCache>
                <c:formatCode>General</c:formatCode>
                <c:ptCount val="4"/>
                <c:pt idx="0">
                  <c:v>45</c:v>
                </c:pt>
                <c:pt idx="1">
                  <c:v>46</c:v>
                </c:pt>
                <c:pt idx="2">
                  <c:v>50</c:v>
                </c:pt>
                <c:pt idx="3">
                  <c:v>56</c:v>
                </c:pt>
              </c:numCache>
            </c:numRef>
          </c:val>
          <c:smooth val="0"/>
          <c:extLst>
            <c:ext xmlns:c16="http://schemas.microsoft.com/office/drawing/2014/chart" uri="{C3380CC4-5D6E-409C-BE32-E72D297353CC}">
              <c16:uniqueId val="{0000000A-6A4B-454B-8FA9-A750FF383142}"/>
            </c:ext>
          </c:extLst>
        </c:ser>
        <c:dLbls>
          <c:showLegendKey val="0"/>
          <c:showVal val="0"/>
          <c:showCatName val="0"/>
          <c:showSerName val="0"/>
          <c:showPercent val="0"/>
          <c:showBubbleSize val="0"/>
        </c:dLbls>
        <c:marker val="1"/>
        <c:smooth val="0"/>
        <c:axId val="70831583"/>
        <c:axId val="12125167"/>
      </c:lineChart>
      <c:catAx>
        <c:axId val="7083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2125167"/>
        <c:crosses val="autoZero"/>
        <c:auto val="1"/>
        <c:lblAlgn val="ctr"/>
        <c:lblOffset val="100"/>
        <c:noMultiLvlLbl val="0"/>
      </c:catAx>
      <c:valAx>
        <c:axId val="12125167"/>
        <c:scaling>
          <c:orientation val="minMax"/>
          <c:max val="60"/>
        </c:scaling>
        <c:delete val="0"/>
        <c:axPos val="l"/>
        <c:majorGridlines>
          <c:spPr>
            <a:ln w="381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0831583"/>
        <c:crosses val="autoZero"/>
        <c:crossBetween val="between"/>
        <c:majorUnit val="10"/>
      </c:valAx>
      <c:spPr>
        <a:noFill/>
        <a:ln>
          <a:noFill/>
        </a:ln>
        <a:effectLst/>
      </c:spPr>
    </c:plotArea>
    <c:legend>
      <c:legendPos val="b"/>
      <c:layout>
        <c:manualLayout>
          <c:xMode val="edge"/>
          <c:yMode val="edge"/>
          <c:x val="0.19632247618910151"/>
          <c:y val="0.94561755835058325"/>
          <c:w val="0.60368859025527399"/>
          <c:h val="4.4156621453421856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6612248215948"/>
          <c:y val="0.10406761042292433"/>
          <c:w val="0.63836687812379844"/>
          <c:h val="0.79402197271433372"/>
        </c:manualLayout>
      </c:layout>
      <c:doughnutChart>
        <c:varyColors val="1"/>
        <c:ser>
          <c:idx val="0"/>
          <c:order val="0"/>
          <c:tx>
            <c:strRef>
              <c:f>Sheet1!$B$1</c:f>
              <c:strCache>
                <c:ptCount val="1"/>
                <c:pt idx="0">
                  <c:v>Region 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D62-4933-8B04-FB9CF5AC43C5}"/>
              </c:ext>
            </c:extLst>
          </c:dPt>
          <c:dPt>
            <c:idx val="1"/>
            <c:bubble3D val="0"/>
            <c:spPr>
              <a:solidFill>
                <a:schemeClr val="accent2"/>
              </a:solidFill>
              <a:ln w="19050">
                <a:noFill/>
              </a:ln>
              <a:effectLst/>
            </c:spPr>
            <c:extLst>
              <c:ext xmlns:c16="http://schemas.microsoft.com/office/drawing/2014/chart" uri="{C3380CC4-5D6E-409C-BE32-E72D297353CC}">
                <c16:uniqueId val="{00000003-6D62-4933-8B04-FB9CF5AC43C5}"/>
              </c:ext>
            </c:extLst>
          </c:dPt>
          <c:dPt>
            <c:idx val="2"/>
            <c:bubble3D val="0"/>
            <c:spPr>
              <a:solidFill>
                <a:schemeClr val="accent3"/>
              </a:solidFill>
              <a:ln w="19050">
                <a:noFill/>
              </a:ln>
              <a:effectLst/>
            </c:spPr>
            <c:extLst>
              <c:ext xmlns:c16="http://schemas.microsoft.com/office/drawing/2014/chart" uri="{C3380CC4-5D6E-409C-BE32-E72D297353CC}">
                <c16:uniqueId val="{00000005-6D62-4933-8B04-FB9CF5AC43C5}"/>
              </c:ext>
            </c:extLst>
          </c:dPt>
          <c:dPt>
            <c:idx val="3"/>
            <c:bubble3D val="0"/>
            <c:spPr>
              <a:solidFill>
                <a:schemeClr val="accent4"/>
              </a:solidFill>
              <a:ln w="19050">
                <a:noFill/>
              </a:ln>
              <a:effectLst/>
            </c:spPr>
            <c:extLst>
              <c:ext xmlns:c16="http://schemas.microsoft.com/office/drawing/2014/chart" uri="{C3380CC4-5D6E-409C-BE32-E72D297353CC}">
                <c16:uniqueId val="{00000007-6D62-4933-8B04-FB9CF5AC43C5}"/>
              </c:ext>
            </c:extLst>
          </c:dPt>
          <c:dPt>
            <c:idx val="4"/>
            <c:bubble3D val="0"/>
            <c:spPr>
              <a:solidFill>
                <a:schemeClr val="accent5"/>
              </a:solidFill>
              <a:ln w="19050">
                <a:noFill/>
              </a:ln>
              <a:effectLst/>
            </c:spPr>
            <c:extLst>
              <c:ext xmlns:c16="http://schemas.microsoft.com/office/drawing/2014/chart" uri="{C3380CC4-5D6E-409C-BE32-E72D297353CC}">
                <c16:uniqueId val="{00000009-6D62-4933-8B04-FB9CF5AC43C5}"/>
              </c:ext>
            </c:extLst>
          </c:dPt>
          <c:dPt>
            <c:idx val="5"/>
            <c:bubble3D val="0"/>
            <c:spPr>
              <a:solidFill>
                <a:schemeClr val="accent6"/>
              </a:solidFill>
              <a:ln w="19050">
                <a:noFill/>
              </a:ln>
              <a:effectLst/>
            </c:spPr>
            <c:extLst>
              <c:ext xmlns:c16="http://schemas.microsoft.com/office/drawing/2014/chart" uri="{C3380CC4-5D6E-409C-BE32-E72D297353CC}">
                <c16:uniqueId val="{0000000B-6D62-4933-8B04-FB9CF5AC43C5}"/>
              </c:ext>
            </c:extLst>
          </c:dPt>
          <c:dPt>
            <c:idx val="6"/>
            <c:bubble3D val="0"/>
            <c:spPr>
              <a:solidFill>
                <a:schemeClr val="bg2"/>
              </a:solidFill>
              <a:ln w="19050">
                <a:noFill/>
              </a:ln>
              <a:effectLst/>
            </c:spPr>
            <c:extLst>
              <c:ext xmlns:c16="http://schemas.microsoft.com/office/drawing/2014/chart" uri="{C3380CC4-5D6E-409C-BE32-E72D297353CC}">
                <c16:uniqueId val="{0000000D-6D62-4933-8B04-FB9CF5AC43C5}"/>
              </c:ext>
            </c:extLst>
          </c:dPt>
          <c:dPt>
            <c:idx val="7"/>
            <c:bubble3D val="0"/>
            <c:spPr>
              <a:solidFill>
                <a:schemeClr val="tx2"/>
              </a:solidFill>
              <a:ln w="19050">
                <a:noFill/>
              </a:ln>
              <a:effectLst/>
            </c:spPr>
            <c:extLst>
              <c:ext xmlns:c16="http://schemas.microsoft.com/office/drawing/2014/chart" uri="{C3380CC4-5D6E-409C-BE32-E72D297353CC}">
                <c16:uniqueId val="{0000000F-6D62-4933-8B04-FB9CF5AC43C5}"/>
              </c:ext>
            </c:extLst>
          </c:dPt>
          <c:dPt>
            <c:idx val="8"/>
            <c:bubble3D val="0"/>
            <c:spPr>
              <a:solidFill>
                <a:srgbClr val="D25B74"/>
              </a:solidFill>
              <a:ln w="19050">
                <a:noFill/>
              </a:ln>
              <a:effectLst/>
            </c:spPr>
            <c:extLst>
              <c:ext xmlns:c16="http://schemas.microsoft.com/office/drawing/2014/chart" uri="{C3380CC4-5D6E-409C-BE32-E72D297353CC}">
                <c16:uniqueId val="{00000011-6D62-4933-8B04-FB9CF5AC43C5}"/>
              </c:ext>
            </c:extLst>
          </c:dPt>
          <c:dLbls>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6D62-4933-8B04-FB9CF5AC43C5}"/>
                </c:ext>
              </c:extLst>
            </c:dLbl>
            <c:dLbl>
              <c:idx val="7"/>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F-6D62-4933-8B04-FB9CF5AC43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Sheet1!$A$2:$A$10</c:f>
              <c:strCache>
                <c:ptCount val="9"/>
                <c:pt idx="0">
                  <c:v>Type 1</c:v>
                </c:pt>
                <c:pt idx="1">
                  <c:v>Type 2</c:v>
                </c:pt>
                <c:pt idx="2">
                  <c:v>Type 3</c:v>
                </c:pt>
                <c:pt idx="3">
                  <c:v>Type 4</c:v>
                </c:pt>
                <c:pt idx="4">
                  <c:v>Type 5</c:v>
                </c:pt>
                <c:pt idx="5">
                  <c:v>Type 6</c:v>
                </c:pt>
                <c:pt idx="6">
                  <c:v>Type 7</c:v>
                </c:pt>
                <c:pt idx="7">
                  <c:v>Type 8</c:v>
                </c:pt>
                <c:pt idx="8">
                  <c:v>Type 9</c:v>
                </c:pt>
              </c:strCache>
            </c:strRef>
          </c:cat>
          <c:val>
            <c:numRef>
              <c:f>Sheet1!$B$2:$B$10</c:f>
              <c:numCache>
                <c:formatCode>_-* #,##0.0_-;\-* #,##0.0_-;_-* "-"??_-;_-@_-</c:formatCode>
                <c:ptCount val="9"/>
                <c:pt idx="0">
                  <c:v>100</c:v>
                </c:pt>
                <c:pt idx="1">
                  <c:v>50</c:v>
                </c:pt>
                <c:pt idx="2">
                  <c:v>20</c:v>
                </c:pt>
                <c:pt idx="3">
                  <c:v>10</c:v>
                </c:pt>
                <c:pt idx="4">
                  <c:v>50</c:v>
                </c:pt>
                <c:pt idx="5">
                  <c:v>30</c:v>
                </c:pt>
                <c:pt idx="6">
                  <c:v>15</c:v>
                </c:pt>
                <c:pt idx="7">
                  <c:v>6</c:v>
                </c:pt>
                <c:pt idx="8">
                  <c:v>30</c:v>
                </c:pt>
              </c:numCache>
            </c:numRef>
          </c:val>
          <c:extLst>
            <c:ext xmlns:c16="http://schemas.microsoft.com/office/drawing/2014/chart" uri="{C3380CC4-5D6E-409C-BE32-E72D297353CC}">
              <c16:uniqueId val="{00000012-6D62-4933-8B04-FB9CF5AC43C5}"/>
            </c:ext>
          </c:extLst>
        </c:ser>
        <c:dLbls>
          <c:showLegendKey val="0"/>
          <c:showVal val="1"/>
          <c:showCatName val="0"/>
          <c:showSerName val="0"/>
          <c:showPercent val="0"/>
          <c:showBubbleSize val="0"/>
          <c:showLeaderLines val="0"/>
        </c:dLbls>
        <c:firstSliceAng val="0"/>
        <c:holeSize val="60"/>
      </c:doughnutChart>
      <c:spPr>
        <a:noFill/>
        <a:ln>
          <a:noFill/>
        </a:ln>
        <a:effectLst/>
      </c:spPr>
    </c:plotArea>
    <c:legend>
      <c:legendPos val="b"/>
      <c:legendEntry>
        <c:idx val="0"/>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Entry>
      <c:layout>
        <c:manualLayout>
          <c:xMode val="edge"/>
          <c:yMode val="edge"/>
          <c:x val="0.12815501966467044"/>
          <c:y val="0.88501370933838308"/>
          <c:w val="0.75482528151585615"/>
          <c:h val="0.1129767462404795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7DA8C4-561F-4A87-A0D6-A9BE11408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F0503490-CD62-4A12-A018-796A212FDE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6A328-5429-4294-94BB-9EF3C5348A66}" type="datetimeFigureOut">
              <a:rPr lang="en-HK" smtClean="0"/>
              <a:t>7/11/2020</a:t>
            </a:fld>
            <a:endParaRPr lang="en-HK"/>
          </a:p>
        </p:txBody>
      </p:sp>
      <p:sp>
        <p:nvSpPr>
          <p:cNvPr id="4" name="Footer Placeholder 3">
            <a:extLst>
              <a:ext uri="{FF2B5EF4-FFF2-40B4-BE49-F238E27FC236}">
                <a16:creationId xmlns:a16="http://schemas.microsoft.com/office/drawing/2014/main" id="{E1DCAD81-388D-4A27-B2B7-B5B3695CEE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E382571F-405D-4F8A-AC0C-40C18B7E3A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785B0E-05C5-43CF-BEE9-9D2A2DF84E5D}" type="slidenum">
              <a:rPr lang="en-HK" smtClean="0"/>
              <a:t>‹#›</a:t>
            </a:fld>
            <a:endParaRPr lang="en-HK"/>
          </a:p>
        </p:txBody>
      </p:sp>
    </p:spTree>
    <p:extLst>
      <p:ext uri="{BB962C8B-B14F-4D97-AF65-F5344CB8AC3E}">
        <p14:creationId xmlns:p14="http://schemas.microsoft.com/office/powerpoint/2010/main" val="242579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004888" y="685800"/>
            <a:ext cx="4848225"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18980" latinLnBrk="0">
      <a:lnSpc>
        <a:spcPct val="117999"/>
      </a:lnSpc>
      <a:defRPr sz="1054">
        <a:latin typeface="Helvetica Neue"/>
        <a:ea typeface="Helvetica Neue"/>
        <a:cs typeface="Helvetica Neue"/>
        <a:sym typeface="Helvetica Neue"/>
      </a:defRPr>
    </a:lvl1pPr>
    <a:lvl2pPr indent="109489" defTabSz="218980" latinLnBrk="0">
      <a:lnSpc>
        <a:spcPct val="117999"/>
      </a:lnSpc>
      <a:defRPr sz="1054">
        <a:latin typeface="Helvetica Neue"/>
        <a:ea typeface="Helvetica Neue"/>
        <a:cs typeface="Helvetica Neue"/>
        <a:sym typeface="Helvetica Neue"/>
      </a:defRPr>
    </a:lvl2pPr>
    <a:lvl3pPr indent="218980" defTabSz="218980" latinLnBrk="0">
      <a:lnSpc>
        <a:spcPct val="117999"/>
      </a:lnSpc>
      <a:defRPr sz="1054">
        <a:latin typeface="Helvetica Neue"/>
        <a:ea typeface="Helvetica Neue"/>
        <a:cs typeface="Helvetica Neue"/>
        <a:sym typeface="Helvetica Neue"/>
      </a:defRPr>
    </a:lvl3pPr>
    <a:lvl4pPr indent="328469" defTabSz="218980" latinLnBrk="0">
      <a:lnSpc>
        <a:spcPct val="117999"/>
      </a:lnSpc>
      <a:defRPr sz="1054">
        <a:latin typeface="Helvetica Neue"/>
        <a:ea typeface="Helvetica Neue"/>
        <a:cs typeface="Helvetica Neue"/>
        <a:sym typeface="Helvetica Neue"/>
      </a:defRPr>
    </a:lvl4pPr>
    <a:lvl5pPr indent="437960" defTabSz="218980" latinLnBrk="0">
      <a:lnSpc>
        <a:spcPct val="117999"/>
      </a:lnSpc>
      <a:defRPr sz="1054">
        <a:latin typeface="Helvetica Neue"/>
        <a:ea typeface="Helvetica Neue"/>
        <a:cs typeface="Helvetica Neue"/>
        <a:sym typeface="Helvetica Neue"/>
      </a:defRPr>
    </a:lvl5pPr>
    <a:lvl6pPr indent="547449" defTabSz="218980" latinLnBrk="0">
      <a:lnSpc>
        <a:spcPct val="117999"/>
      </a:lnSpc>
      <a:defRPr sz="1054">
        <a:latin typeface="Helvetica Neue"/>
        <a:ea typeface="Helvetica Neue"/>
        <a:cs typeface="Helvetica Neue"/>
        <a:sym typeface="Helvetica Neue"/>
      </a:defRPr>
    </a:lvl6pPr>
    <a:lvl7pPr indent="656938" defTabSz="218980" latinLnBrk="0">
      <a:lnSpc>
        <a:spcPct val="117999"/>
      </a:lnSpc>
      <a:defRPr sz="1054">
        <a:latin typeface="Helvetica Neue"/>
        <a:ea typeface="Helvetica Neue"/>
        <a:cs typeface="Helvetica Neue"/>
        <a:sym typeface="Helvetica Neue"/>
      </a:defRPr>
    </a:lvl7pPr>
    <a:lvl8pPr indent="766429" defTabSz="218980" latinLnBrk="0">
      <a:lnSpc>
        <a:spcPct val="117999"/>
      </a:lnSpc>
      <a:defRPr sz="1054">
        <a:latin typeface="Helvetica Neue"/>
        <a:ea typeface="Helvetica Neue"/>
        <a:cs typeface="Helvetica Neue"/>
        <a:sym typeface="Helvetica Neue"/>
      </a:defRPr>
    </a:lvl8pPr>
    <a:lvl9pPr indent="875919" defTabSz="218980" latinLnBrk="0">
      <a:lnSpc>
        <a:spcPct val="117999"/>
      </a:lnSpc>
      <a:defRPr sz="1054">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chart" Target="../charts/chart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F7EE96-6361-4083-9C6E-28395E7EC29E}"/>
              </a:ext>
            </a:extLst>
          </p:cNvPr>
          <p:cNvSpPr>
            <a:spLocks noGrp="1"/>
          </p:cNvSpPr>
          <p:nvPr>
            <p:ph type="pic" sz="quarter" idx="13" hasCustomPrompt="1"/>
          </p:nvPr>
        </p:nvSpPr>
        <p:spPr>
          <a:xfrm>
            <a:off x="0" y="0"/>
            <a:ext cx="10692000" cy="5871600"/>
          </a:xfrm>
          <a:prstGeom prst="rect">
            <a:avLst/>
          </a:prstGeom>
          <a:solidFill>
            <a:schemeClr val="bg1">
              <a:lumMod val="95000"/>
            </a:schemeClr>
          </a:solidFill>
        </p:spPr>
        <p:txBody>
          <a:bodyPr/>
          <a:lstStyle>
            <a:lvl1pPr>
              <a:defRPr sz="1200" b="0">
                <a:solidFill>
                  <a:schemeClr val="tx1"/>
                </a:solidFill>
              </a:defRPr>
            </a:lvl1pPr>
          </a:lstStyle>
          <a:p>
            <a:r>
              <a:rPr lang="en-US" dirty="0"/>
              <a:t>Insert image</a:t>
            </a:r>
            <a:endParaRPr lang="en-HK" dirty="0"/>
          </a:p>
        </p:txBody>
      </p:sp>
      <p:sp>
        <p:nvSpPr>
          <p:cNvPr id="14" name="Title 1">
            <a:extLst>
              <a:ext uri="{FF2B5EF4-FFF2-40B4-BE49-F238E27FC236}">
                <a16:creationId xmlns:a16="http://schemas.microsoft.com/office/drawing/2014/main" id="{A0931E87-8A40-4E05-B96F-AAF7888B0A23}"/>
              </a:ext>
            </a:extLst>
          </p:cNvPr>
          <p:cNvSpPr>
            <a:spLocks noGrp="1"/>
          </p:cNvSpPr>
          <p:nvPr>
            <p:ph type="ctrTitle" hasCustomPrompt="1"/>
          </p:nvPr>
        </p:nvSpPr>
        <p:spPr>
          <a:xfrm>
            <a:off x="867601" y="1279344"/>
            <a:ext cx="3796474" cy="2500494"/>
          </a:xfrm>
          <a:prstGeom prst="rect">
            <a:avLst/>
          </a:prstGeom>
        </p:spPr>
        <p:txBody>
          <a:bodyPr lIns="0" tIns="0" rIns="0" bIns="0" anchor="t" anchorCtr="0">
            <a:noAutofit/>
          </a:bodyPr>
          <a:lstStyle>
            <a:lvl1pPr algn="l">
              <a:lnSpc>
                <a:spcPct val="100000"/>
              </a:lnSpc>
              <a:spcBef>
                <a:spcPts val="0"/>
              </a:spcBef>
              <a:defRPr sz="2800">
                <a:solidFill>
                  <a:schemeClr val="bg1"/>
                </a:solidFill>
                <a:latin typeface="+mj-lt"/>
              </a:defRPr>
            </a:lvl1pPr>
          </a:lstStyle>
          <a:p>
            <a:r>
              <a:rPr lang="en-US" dirty="0"/>
              <a:t>Presentation Title </a:t>
            </a:r>
            <a:br>
              <a:rPr lang="en-US" dirty="0"/>
            </a:br>
            <a:r>
              <a:rPr lang="en-US" dirty="0"/>
              <a:t>(Arial Bold 28pt, title case)</a:t>
            </a:r>
            <a:endParaRPr lang="en-HK" dirty="0"/>
          </a:p>
        </p:txBody>
      </p:sp>
      <p:sp>
        <p:nvSpPr>
          <p:cNvPr id="12" name="Date Placeholder 3">
            <a:extLst>
              <a:ext uri="{FF2B5EF4-FFF2-40B4-BE49-F238E27FC236}">
                <a16:creationId xmlns:a16="http://schemas.microsoft.com/office/drawing/2014/main" id="{1BADECE0-CB85-4758-ACA8-A7D50FC70DFD}"/>
              </a:ext>
            </a:extLst>
          </p:cNvPr>
          <p:cNvSpPr>
            <a:spLocks noGrp="1"/>
          </p:cNvSpPr>
          <p:nvPr>
            <p:ph type="dt" sz="half" idx="11"/>
          </p:nvPr>
        </p:nvSpPr>
        <p:spPr>
          <a:xfrm>
            <a:off x="867600" y="7013214"/>
            <a:ext cx="1571382" cy="208310"/>
          </a:xfrm>
          <a:prstGeom prst="rect">
            <a:avLst/>
          </a:prstGeom>
        </p:spPr>
        <p:txBody>
          <a:bodyPr lIns="0" tIns="0" rIns="0" bIns="0"/>
          <a:lstStyle>
            <a:lvl1pPr>
              <a:defRPr sz="800"/>
            </a:lvl1pPr>
          </a:lstStyle>
          <a:p>
            <a:r>
              <a:rPr lang="en-HK" dirty="0"/>
              <a:t>XX Month Year</a:t>
            </a:r>
          </a:p>
        </p:txBody>
      </p:sp>
      <p:sp>
        <p:nvSpPr>
          <p:cNvPr id="13" name="Subtitle 2">
            <a:extLst>
              <a:ext uri="{FF2B5EF4-FFF2-40B4-BE49-F238E27FC236}">
                <a16:creationId xmlns:a16="http://schemas.microsoft.com/office/drawing/2014/main" id="{3520C8C1-8F06-4CFB-B25C-410424BAC8C5}"/>
              </a:ext>
            </a:extLst>
          </p:cNvPr>
          <p:cNvSpPr>
            <a:spLocks noGrp="1"/>
          </p:cNvSpPr>
          <p:nvPr>
            <p:ph type="subTitle" idx="1" hasCustomPrompt="1"/>
          </p:nvPr>
        </p:nvSpPr>
        <p:spPr>
          <a:xfrm>
            <a:off x="867601" y="6291612"/>
            <a:ext cx="5926900" cy="355066"/>
          </a:xfrm>
          <a:prstGeom prst="rect">
            <a:avLst/>
          </a:prstGeom>
        </p:spPr>
        <p:txBody>
          <a:bodyPr lIns="0" tIns="0" rIns="0" bIns="0">
            <a:noAutofit/>
          </a:bodyPr>
          <a:lstStyle>
            <a:lvl1pPr marL="0" indent="0" algn="l">
              <a:buNone/>
              <a:defRPr sz="1000" b="1">
                <a:solidFill>
                  <a:schemeClr val="tx1"/>
                </a:solidFill>
                <a:latin typeface="+mj-lt"/>
              </a:defRPr>
            </a:lvl1pPr>
            <a:lvl2pPr marL="200482" indent="0" algn="ctr">
              <a:buNone/>
              <a:defRPr sz="877"/>
            </a:lvl2pPr>
            <a:lvl3pPr marL="400964" indent="0" algn="ctr">
              <a:buNone/>
              <a:defRPr sz="789"/>
            </a:lvl3pPr>
            <a:lvl4pPr marL="601447" indent="0" algn="ctr">
              <a:buNone/>
              <a:defRPr sz="702"/>
            </a:lvl4pPr>
            <a:lvl5pPr marL="801929" indent="0" algn="ctr">
              <a:buNone/>
              <a:defRPr sz="702"/>
            </a:lvl5pPr>
            <a:lvl6pPr marL="1002411" indent="0" algn="ctr">
              <a:buNone/>
              <a:defRPr sz="702"/>
            </a:lvl6pPr>
            <a:lvl7pPr marL="1202893" indent="0" algn="ctr">
              <a:buNone/>
              <a:defRPr sz="702"/>
            </a:lvl7pPr>
            <a:lvl8pPr marL="1403375" indent="0" algn="ctr">
              <a:buNone/>
              <a:defRPr sz="702"/>
            </a:lvl8pPr>
            <a:lvl9pPr marL="1603858" indent="0" algn="ctr">
              <a:buNone/>
              <a:defRPr sz="702"/>
            </a:lvl9pPr>
          </a:lstStyle>
          <a:p>
            <a:r>
              <a:rPr lang="en-US" dirty="0"/>
              <a:t>Presenter Name (Arial Bold 10pt, title case)</a:t>
            </a:r>
            <a:endParaRPr lang="en-HK" dirty="0"/>
          </a:p>
        </p:txBody>
      </p:sp>
      <p:sp>
        <p:nvSpPr>
          <p:cNvPr id="9" name="Text Placeholder 2">
            <a:extLst>
              <a:ext uri="{FF2B5EF4-FFF2-40B4-BE49-F238E27FC236}">
                <a16:creationId xmlns:a16="http://schemas.microsoft.com/office/drawing/2014/main" id="{D5E9F0FB-0271-4C80-B96F-555DFA6BC06B}"/>
              </a:ext>
            </a:extLst>
          </p:cNvPr>
          <p:cNvSpPr>
            <a:spLocks noGrp="1"/>
          </p:cNvSpPr>
          <p:nvPr>
            <p:ph type="body" idx="12" hasCustomPrompt="1"/>
          </p:nvPr>
        </p:nvSpPr>
        <p:spPr>
          <a:xfrm>
            <a:off x="867600" y="6451501"/>
            <a:ext cx="5926901" cy="355066"/>
          </a:xfrm>
          <a:prstGeom prst="rect">
            <a:avLst/>
          </a:prstGeom>
        </p:spPr>
        <p:txBody>
          <a:bodyPr lIns="0" tIns="0" rIns="0" bIns="0"/>
          <a:lstStyle>
            <a:lvl1pPr marL="0" indent="0">
              <a:buNone/>
              <a:defRPr sz="1000" b="0">
                <a:solidFill>
                  <a:schemeClr val="tx1"/>
                </a:solidFill>
              </a:defRPr>
            </a:lvl1pPr>
            <a:lvl2pPr marL="200482" indent="0">
              <a:buNone/>
              <a:defRPr sz="877">
                <a:solidFill>
                  <a:schemeClr val="tx1">
                    <a:tint val="75000"/>
                  </a:schemeClr>
                </a:solidFill>
              </a:defRPr>
            </a:lvl2pPr>
            <a:lvl3pPr marL="400964" indent="0">
              <a:buNone/>
              <a:defRPr sz="789">
                <a:solidFill>
                  <a:schemeClr val="tx1">
                    <a:tint val="75000"/>
                  </a:schemeClr>
                </a:solidFill>
              </a:defRPr>
            </a:lvl3pPr>
            <a:lvl4pPr marL="601447" indent="0">
              <a:buNone/>
              <a:defRPr sz="702">
                <a:solidFill>
                  <a:schemeClr val="tx1">
                    <a:tint val="75000"/>
                  </a:schemeClr>
                </a:solidFill>
              </a:defRPr>
            </a:lvl4pPr>
            <a:lvl5pPr marL="801929" indent="0">
              <a:buNone/>
              <a:defRPr sz="702">
                <a:solidFill>
                  <a:schemeClr val="tx1">
                    <a:tint val="75000"/>
                  </a:schemeClr>
                </a:solidFill>
              </a:defRPr>
            </a:lvl5pPr>
            <a:lvl6pPr marL="1002411" indent="0">
              <a:buNone/>
              <a:defRPr sz="702">
                <a:solidFill>
                  <a:schemeClr val="tx1">
                    <a:tint val="75000"/>
                  </a:schemeClr>
                </a:solidFill>
              </a:defRPr>
            </a:lvl6pPr>
            <a:lvl7pPr marL="1202893" indent="0">
              <a:buNone/>
              <a:defRPr sz="702">
                <a:solidFill>
                  <a:schemeClr val="tx1">
                    <a:tint val="75000"/>
                  </a:schemeClr>
                </a:solidFill>
              </a:defRPr>
            </a:lvl7pPr>
            <a:lvl8pPr marL="1403375" indent="0">
              <a:buNone/>
              <a:defRPr sz="702">
                <a:solidFill>
                  <a:schemeClr val="tx1">
                    <a:tint val="75000"/>
                  </a:schemeClr>
                </a:solidFill>
              </a:defRPr>
            </a:lvl8pPr>
            <a:lvl9pPr marL="1603858" indent="0">
              <a:buNone/>
              <a:defRPr sz="702">
                <a:solidFill>
                  <a:schemeClr val="tx1">
                    <a:tint val="75000"/>
                  </a:schemeClr>
                </a:solidFill>
              </a:defRPr>
            </a:lvl9pPr>
          </a:lstStyle>
          <a:p>
            <a:pPr lvl="0"/>
            <a:r>
              <a:rPr lang="en-US" dirty="0"/>
              <a:t>Job Title (Arial Regular 10pt, title case)</a:t>
            </a:r>
          </a:p>
        </p:txBody>
      </p:sp>
      <p:pic>
        <p:nvPicPr>
          <p:cNvPr id="15" name="Picture 14" descr="A close up of a sign&#10;&#10;Description automatically generated">
            <a:extLst>
              <a:ext uri="{FF2B5EF4-FFF2-40B4-BE49-F238E27FC236}">
                <a16:creationId xmlns:a16="http://schemas.microsoft.com/office/drawing/2014/main" id="{AAB17C00-5C8E-48D6-9799-0D2AE6A85F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302" y="6498208"/>
            <a:ext cx="1357200" cy="623485"/>
          </a:xfrm>
          <a:prstGeom prst="rect">
            <a:avLst/>
          </a:prstGeom>
        </p:spPr>
      </p:pic>
    </p:spTree>
    <p:extLst>
      <p:ext uri="{BB962C8B-B14F-4D97-AF65-F5344CB8AC3E}">
        <p14:creationId xmlns:p14="http://schemas.microsoft.com/office/powerpoint/2010/main" val="1657827715"/>
      </p:ext>
    </p:extLst>
  </p:cSld>
  <p:clrMapOvr>
    <a:masterClrMapping/>
  </p:clrMapOvr>
  <p:transition spd="med"/>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content with highlight">
    <p:spTree>
      <p:nvGrpSpPr>
        <p:cNvPr id="1" name=""/>
        <p:cNvGrpSpPr/>
        <p:nvPr/>
      </p:nvGrpSpPr>
      <p:grpSpPr>
        <a:xfrm>
          <a:off x="0" y="0"/>
          <a:ext cx="0" cy="0"/>
          <a:chOff x="0" y="0"/>
          <a:chExt cx="0" cy="0"/>
        </a:xfrm>
      </p:grpSpPr>
      <p:sp>
        <p:nvSpPr>
          <p:cNvPr id="10" name="Vertical Text Placeholder 2">
            <a:extLst>
              <a:ext uri="{FF2B5EF4-FFF2-40B4-BE49-F238E27FC236}">
                <a16:creationId xmlns:a16="http://schemas.microsoft.com/office/drawing/2014/main" id="{6939699E-5424-4AA6-B1B3-ECD5A73C252E}"/>
              </a:ext>
            </a:extLst>
          </p:cNvPr>
          <p:cNvSpPr>
            <a:spLocks noGrp="1"/>
          </p:cNvSpPr>
          <p:nvPr>
            <p:ph type="body" orient="vert" idx="1" hasCustomPrompt="1"/>
          </p:nvPr>
        </p:nvSpPr>
        <p:spPr>
          <a:xfrm>
            <a:off x="867601" y="2110410"/>
            <a:ext cx="4404488" cy="2095360"/>
          </a:xfrm>
          <a:prstGeom prst="rect">
            <a:avLst/>
          </a:prstGeom>
          <a:solidFill>
            <a:schemeClr val="accent2"/>
          </a:solidFill>
        </p:spPr>
        <p:txBody>
          <a:bodyPr vert="horz" lIns="360000" tIns="360000" rIns="360000" bIns="0" anchor="t" anchorCtr="0">
            <a:noAutofit/>
          </a:bodyPr>
          <a:lstStyle>
            <a:lvl1pPr>
              <a:lnSpc>
                <a:spcPct val="120000"/>
              </a:lnSpc>
              <a:defRPr sz="1400" b="0">
                <a:solidFill>
                  <a:schemeClr val="bg1"/>
                </a:solidFill>
              </a:defRPr>
            </a:lvl1pPr>
            <a:lvl2pPr>
              <a:lnSpc>
                <a:spcPct val="120000"/>
              </a:lnSpc>
              <a:defRPr sz="1666" b="0">
                <a:solidFill>
                  <a:schemeClr val="bg1"/>
                </a:solidFill>
              </a:defRPr>
            </a:lvl2pPr>
            <a:lvl3pPr>
              <a:lnSpc>
                <a:spcPct val="120000"/>
              </a:lnSpc>
              <a:defRPr sz="1666" b="0">
                <a:solidFill>
                  <a:schemeClr val="bg1"/>
                </a:solidFill>
              </a:defRPr>
            </a:lvl3pPr>
            <a:lvl4pPr>
              <a:lnSpc>
                <a:spcPct val="120000"/>
              </a:lnSpc>
              <a:defRPr sz="1666" b="0">
                <a:solidFill>
                  <a:schemeClr val="bg1"/>
                </a:solidFill>
              </a:defRPr>
            </a:lvl4pPr>
            <a:lvl5pPr>
              <a:lnSpc>
                <a:spcPct val="120000"/>
              </a:lnSpc>
              <a:defRPr sz="1666" b="0">
                <a:solidFill>
                  <a:schemeClr val="bg1"/>
                </a:solidFill>
              </a:defRPr>
            </a:lvl5pPr>
          </a:lstStyle>
          <a:p>
            <a:pPr lvl="0"/>
            <a:r>
              <a:rPr lang="en-US" dirty="0"/>
              <a:t>Highlight (Arial Regular 14pt, sentence case)</a:t>
            </a:r>
            <a:endParaRPr lang="en-HK" dirty="0"/>
          </a:p>
        </p:txBody>
      </p:sp>
      <p:sp>
        <p:nvSpPr>
          <p:cNvPr id="11" name="Title 1">
            <a:extLst>
              <a:ext uri="{FF2B5EF4-FFF2-40B4-BE49-F238E27FC236}">
                <a16:creationId xmlns:a16="http://schemas.microsoft.com/office/drawing/2014/main" id="{2995D638-2C3A-4025-9E08-B859385566AD}"/>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lide Number Placeholder 5">
            <a:extLst>
              <a:ext uri="{FF2B5EF4-FFF2-40B4-BE49-F238E27FC236}">
                <a16:creationId xmlns:a16="http://schemas.microsoft.com/office/drawing/2014/main" id="{F7EE759D-52DA-44A4-B191-61468ACD9AA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3126A2FF-1388-4357-AA2E-D68173D94F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4" name="Text Placeholder 3">
            <a:extLst>
              <a:ext uri="{FF2B5EF4-FFF2-40B4-BE49-F238E27FC236}">
                <a16:creationId xmlns:a16="http://schemas.microsoft.com/office/drawing/2014/main" id="{B3DA1DCD-D08F-480A-84A9-70525BC66713}"/>
              </a:ext>
            </a:extLst>
          </p:cNvPr>
          <p:cNvSpPr>
            <a:spLocks noGrp="1"/>
          </p:cNvSpPr>
          <p:nvPr>
            <p:ph type="body" sz="quarter" idx="11" hasCustomPrompt="1"/>
          </p:nvPr>
        </p:nvSpPr>
        <p:spPr>
          <a:xfrm>
            <a:off x="5425282" y="2109863"/>
            <a:ext cx="4401343" cy="4597325"/>
          </a:xfrm>
          <a:prstGeom prst="rect">
            <a:avLst/>
          </a:prstGeom>
        </p:spPr>
        <p:txBody>
          <a:bodyPr lIns="0" tIns="0" rIns="0" bIns="0"/>
          <a:lstStyle>
            <a:lvl1pPr marL="180000" indent="-180000">
              <a:lnSpc>
                <a:spcPct val="120000"/>
              </a:lnSpc>
              <a:buClr>
                <a:schemeClr val="bg2"/>
              </a:buClr>
              <a:buFont typeface="Arial" panose="020B0604020202020204" pitchFamily="34" charset="0"/>
              <a:buChar char="•"/>
              <a:defRPr sz="1100" b="0">
                <a:solidFill>
                  <a:schemeClr val="tx1"/>
                </a:solidFill>
              </a:defRPr>
            </a:lvl1pPr>
            <a:lvl2pPr marL="360000" indent="-180000">
              <a:lnSpc>
                <a:spcPct val="120000"/>
              </a:lnSpc>
              <a:buFont typeface="Arial" panose="020B0604020202020204" pitchFamily="34" charset="0"/>
              <a:buChar char="-"/>
              <a:defRPr sz="1100" b="0">
                <a:solidFill>
                  <a:schemeClr val="tx1"/>
                </a:solidFill>
              </a:defRPr>
            </a:lvl2pPr>
            <a:lvl3pP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Regular 11pt, sentence case)</a:t>
            </a:r>
            <a:br>
              <a:rPr lang="en-US" dirty="0"/>
            </a:br>
            <a:r>
              <a:rPr lang="en-US" dirty="0"/>
              <a:t>Press the ‘Increase/Decrease’ button under the Home tab to move through the text styles</a:t>
            </a:r>
          </a:p>
          <a:p>
            <a:pPr lvl="1"/>
            <a:r>
              <a:rPr lang="en-US" dirty="0"/>
              <a:t>Second level (Arial Regular 11pt, sentence case)</a:t>
            </a:r>
            <a:endParaRPr lang="en-HK" dirty="0"/>
          </a:p>
        </p:txBody>
      </p:sp>
    </p:spTree>
    <p:extLst>
      <p:ext uri="{BB962C8B-B14F-4D97-AF65-F5344CB8AC3E}">
        <p14:creationId xmlns:p14="http://schemas.microsoft.com/office/powerpoint/2010/main" val="3402903688"/>
      </p:ext>
    </p:extLst>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content 2 col with bulle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90E7F-F0A0-418A-8787-38D347C9064C}"/>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lide Number Placeholder 5">
            <a:extLst>
              <a:ext uri="{FF2B5EF4-FFF2-40B4-BE49-F238E27FC236}">
                <a16:creationId xmlns:a16="http://schemas.microsoft.com/office/drawing/2014/main" id="{CEB24F0E-E901-4516-BF82-6AA79B7146B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94F43768-D52A-4F8D-9EDD-92547F9CC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5" name="Text Placeholder 4">
            <a:extLst>
              <a:ext uri="{FF2B5EF4-FFF2-40B4-BE49-F238E27FC236}">
                <a16:creationId xmlns:a16="http://schemas.microsoft.com/office/drawing/2014/main" id="{15C785D5-878A-4679-846D-C618E140DC8B}"/>
              </a:ext>
            </a:extLst>
          </p:cNvPr>
          <p:cNvSpPr>
            <a:spLocks noGrp="1"/>
          </p:cNvSpPr>
          <p:nvPr>
            <p:ph type="body" sz="quarter" idx="14" hasCustomPrompt="1"/>
          </p:nvPr>
        </p:nvSpPr>
        <p:spPr>
          <a:xfrm>
            <a:off x="867600" y="2120900"/>
            <a:ext cx="4406075" cy="4418013"/>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b="1">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cases)</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
        <p:nvSpPr>
          <p:cNvPr id="8" name="Text Placeholder 7">
            <a:extLst>
              <a:ext uri="{FF2B5EF4-FFF2-40B4-BE49-F238E27FC236}">
                <a16:creationId xmlns:a16="http://schemas.microsoft.com/office/drawing/2014/main" id="{8F7D80C0-4C75-44A9-B84C-1FFE1BE9DD0D}"/>
              </a:ext>
            </a:extLst>
          </p:cNvPr>
          <p:cNvSpPr>
            <a:spLocks noGrp="1"/>
          </p:cNvSpPr>
          <p:nvPr>
            <p:ph type="body" sz="quarter" idx="15" hasCustomPrompt="1"/>
          </p:nvPr>
        </p:nvSpPr>
        <p:spPr>
          <a:xfrm>
            <a:off x="5422900" y="2111375"/>
            <a:ext cx="4403725" cy="4427538"/>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2099845919"/>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content 2 col with red 2nd bulle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690E7F-F0A0-418A-8787-38D347C9064C}"/>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lide Number Placeholder 5">
            <a:extLst>
              <a:ext uri="{FF2B5EF4-FFF2-40B4-BE49-F238E27FC236}">
                <a16:creationId xmlns:a16="http://schemas.microsoft.com/office/drawing/2014/main" id="{CEB24F0E-E901-4516-BF82-6AA79B7146B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94F43768-D52A-4F8D-9EDD-92547F9CC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5" name="Text Placeholder 4">
            <a:extLst>
              <a:ext uri="{FF2B5EF4-FFF2-40B4-BE49-F238E27FC236}">
                <a16:creationId xmlns:a16="http://schemas.microsoft.com/office/drawing/2014/main" id="{15C785D5-878A-4679-846D-C618E140DC8B}"/>
              </a:ext>
            </a:extLst>
          </p:cNvPr>
          <p:cNvSpPr>
            <a:spLocks noGrp="1"/>
          </p:cNvSpPr>
          <p:nvPr>
            <p:ph type="body" sz="quarter" idx="14" hasCustomPrompt="1"/>
          </p:nvPr>
        </p:nvSpPr>
        <p:spPr>
          <a:xfrm>
            <a:off x="867600" y="2120900"/>
            <a:ext cx="4406075" cy="4418013"/>
          </a:xfrm>
          <a:prstGeom prst="rect">
            <a:avLst/>
          </a:prstGeom>
        </p:spPr>
        <p:txBody>
          <a:bodyPr lIns="0" tIns="0" rIns="0" bIns="0"/>
          <a:lstStyle>
            <a:lvl1pPr marL="0" indent="0">
              <a:lnSpc>
                <a:spcPct val="120000"/>
              </a:lnSpc>
              <a:spcAft>
                <a:spcPts val="500"/>
              </a:spcAft>
              <a:buClr>
                <a:schemeClr val="bg2"/>
              </a:buClr>
              <a:buFont typeface="Arial" panose="020B0604020202020204" pitchFamily="34" charset="0"/>
              <a:buNone/>
              <a:defRPr sz="1400" b="1">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
        <p:nvSpPr>
          <p:cNvPr id="4" name="Text Placeholder 3">
            <a:extLst>
              <a:ext uri="{FF2B5EF4-FFF2-40B4-BE49-F238E27FC236}">
                <a16:creationId xmlns:a16="http://schemas.microsoft.com/office/drawing/2014/main" id="{AC1432BE-9898-4ED6-AF1E-7EAD6BCA655D}"/>
              </a:ext>
            </a:extLst>
          </p:cNvPr>
          <p:cNvSpPr>
            <a:spLocks noGrp="1"/>
          </p:cNvSpPr>
          <p:nvPr>
            <p:ph type="body" sz="quarter" idx="15" hasCustomPrompt="1"/>
          </p:nvPr>
        </p:nvSpPr>
        <p:spPr>
          <a:xfrm>
            <a:off x="5422899" y="2111375"/>
            <a:ext cx="4403725" cy="4427538"/>
          </a:xfrm>
          <a:prstGeom prst="rect">
            <a:avLst/>
          </a:prstGeom>
        </p:spPr>
        <p:txBody>
          <a:bodyPr lIns="0" tIns="0" rIns="0" bIns="0"/>
          <a:lstStyle>
            <a:lvl1pPr>
              <a:lnSpc>
                <a:spcPct val="120000"/>
              </a:lnSpc>
              <a:spcAft>
                <a:spcPts val="500"/>
              </a:spcAft>
              <a:defRPr sz="1400">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a:t>
            </a:r>
            <a:r>
              <a:rPr lang="en-US" dirty="0" err="1"/>
              <a:t>egular</a:t>
            </a:r>
            <a:r>
              <a:rPr lang="en-US" dirty="0"/>
              <a:t>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26324907"/>
      </p:ext>
    </p:extLst>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plus image1">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55781417-B011-49D4-9EC1-6EE7F7AF7261}"/>
              </a:ext>
            </a:extLst>
          </p:cNvPr>
          <p:cNvSpPr>
            <a:spLocks noGrp="1"/>
          </p:cNvSpPr>
          <p:nvPr>
            <p:ph type="pic" idx="11" hasCustomPrompt="1"/>
          </p:nvPr>
        </p:nvSpPr>
        <p:spPr>
          <a:xfrm>
            <a:off x="5427310" y="-1"/>
            <a:ext cx="5267325" cy="7596000"/>
          </a:xfrm>
          <a:prstGeom prst="rect">
            <a:avLst/>
          </a:prstGeom>
          <a:solidFill>
            <a:schemeClr val="bg1">
              <a:lumMod val="95000"/>
            </a:schemeClr>
          </a:solidFill>
        </p:spPr>
        <p:txBody>
          <a:bodyPr lIns="0" tIns="0" rIns="0" bIns="0"/>
          <a:lstStyle>
            <a:lvl1pPr marL="0" marR="0" indent="0" algn="l" defTabSz="1069211" rtl="0" eaLnBrk="1" fontAlgn="auto" latinLnBrk="0" hangingPunct="1">
              <a:lnSpc>
                <a:spcPct val="100000"/>
              </a:lnSpc>
              <a:spcBef>
                <a:spcPts val="0"/>
              </a:spcBef>
              <a:spcAft>
                <a:spcPts val="0"/>
              </a:spcAft>
              <a:buClrTx/>
              <a:buSzTx/>
              <a:buFontTx/>
              <a:buNone/>
              <a:tabLst/>
              <a:defRPr sz="1228" b="0">
                <a:solidFill>
                  <a:schemeClr val="tx1"/>
                </a:solidFill>
              </a:defRPr>
            </a:lvl1pPr>
            <a:lvl2pPr marL="200482" indent="0">
              <a:buNone/>
              <a:defRPr sz="1228"/>
            </a:lvl2pPr>
            <a:lvl3pPr marL="400964" indent="0">
              <a:buNone/>
              <a:defRPr sz="1052"/>
            </a:lvl3pPr>
            <a:lvl4pPr marL="601447" indent="0">
              <a:buNone/>
              <a:defRPr sz="877"/>
            </a:lvl4pPr>
            <a:lvl5pPr marL="801929" indent="0">
              <a:buNone/>
              <a:defRPr sz="877"/>
            </a:lvl5pPr>
            <a:lvl6pPr marL="1002411" indent="0">
              <a:buNone/>
              <a:defRPr sz="877"/>
            </a:lvl6pPr>
            <a:lvl7pPr marL="1202893" indent="0">
              <a:buNone/>
              <a:defRPr sz="877"/>
            </a:lvl7pPr>
            <a:lvl8pPr marL="1403375" indent="0">
              <a:buNone/>
              <a:defRPr sz="877"/>
            </a:lvl8pPr>
            <a:lvl9pPr marL="1603858" indent="0">
              <a:buNone/>
              <a:defRPr sz="877"/>
            </a:lvl9pPr>
          </a:lstStyle>
          <a:p>
            <a:pPr marL="0" marR="0" lvl="0" indent="0" algn="l" defTabSz="1069211" rtl="0" eaLnBrk="1" fontAlgn="auto" latinLnBrk="0" hangingPunct="1">
              <a:lnSpc>
                <a:spcPct val="100000"/>
              </a:lnSpc>
              <a:spcBef>
                <a:spcPts val="0"/>
              </a:spcBef>
              <a:spcAft>
                <a:spcPts val="0"/>
              </a:spcAft>
              <a:buClrTx/>
              <a:buSzTx/>
              <a:buFontTx/>
              <a:buNone/>
              <a:tabLst/>
              <a:defRPr/>
            </a:pPr>
            <a:r>
              <a:rPr lang="en-US" dirty="0"/>
              <a:t>Insert image</a:t>
            </a:r>
            <a:endParaRPr lang="en-HK" dirty="0"/>
          </a:p>
          <a:p>
            <a:endParaRPr lang="en-HK" dirty="0"/>
          </a:p>
        </p:txBody>
      </p:sp>
      <p:sp>
        <p:nvSpPr>
          <p:cNvPr id="16" name="Title 1">
            <a:extLst>
              <a:ext uri="{FF2B5EF4-FFF2-40B4-BE49-F238E27FC236}">
                <a16:creationId xmlns:a16="http://schemas.microsoft.com/office/drawing/2014/main" id="{175F2587-9760-4DBF-9C94-856AD73B337D}"/>
              </a:ext>
            </a:extLst>
          </p:cNvPr>
          <p:cNvSpPr>
            <a:spLocks noGrp="1"/>
          </p:cNvSpPr>
          <p:nvPr>
            <p:ph type="title" hasCustomPrompt="1"/>
          </p:nvPr>
        </p:nvSpPr>
        <p:spPr>
          <a:xfrm>
            <a:off x="867600" y="442800"/>
            <a:ext cx="4404488" cy="1257742"/>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pic>
        <p:nvPicPr>
          <p:cNvPr id="3" name="Picture 2" descr="A picture containing drawing&#10;&#10;Description automatically generated">
            <a:extLst>
              <a:ext uri="{FF2B5EF4-FFF2-40B4-BE49-F238E27FC236}">
                <a16:creationId xmlns:a16="http://schemas.microsoft.com/office/drawing/2014/main" id="{D541774C-CBD8-4AE1-A741-5D92E4BD27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4" name="Text Placeholder 3">
            <a:extLst>
              <a:ext uri="{FF2B5EF4-FFF2-40B4-BE49-F238E27FC236}">
                <a16:creationId xmlns:a16="http://schemas.microsoft.com/office/drawing/2014/main" id="{7AD8518D-3C15-43BB-8D9A-50A15F0CFA9A}"/>
              </a:ext>
            </a:extLst>
          </p:cNvPr>
          <p:cNvSpPr>
            <a:spLocks noGrp="1"/>
          </p:cNvSpPr>
          <p:nvPr>
            <p:ph type="body" sz="quarter" idx="12" hasCustomPrompt="1"/>
          </p:nvPr>
        </p:nvSpPr>
        <p:spPr>
          <a:xfrm>
            <a:off x="867600" y="2120901"/>
            <a:ext cx="4404488" cy="4586288"/>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b="1">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3392414843"/>
      </p:ext>
    </p:extLst>
  </p:cSld>
  <p:clrMapOvr>
    <a:masterClrMapping/>
  </p:clrMapOvr>
  <p:transition spd="med"/>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plus image1 with red 2nd bullet">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55781417-B011-49D4-9EC1-6EE7F7AF7261}"/>
              </a:ext>
            </a:extLst>
          </p:cNvPr>
          <p:cNvSpPr>
            <a:spLocks noGrp="1"/>
          </p:cNvSpPr>
          <p:nvPr>
            <p:ph type="pic" idx="11" hasCustomPrompt="1"/>
          </p:nvPr>
        </p:nvSpPr>
        <p:spPr>
          <a:xfrm>
            <a:off x="5427310" y="-1"/>
            <a:ext cx="5267325" cy="7596000"/>
          </a:xfrm>
          <a:prstGeom prst="rect">
            <a:avLst/>
          </a:prstGeom>
          <a:solidFill>
            <a:schemeClr val="bg1">
              <a:lumMod val="95000"/>
            </a:schemeClr>
          </a:solidFill>
        </p:spPr>
        <p:txBody>
          <a:bodyPr lIns="0" tIns="0" rIns="0" bIns="0"/>
          <a:lstStyle>
            <a:lvl1pPr marL="0" marR="0" indent="0" algn="l" defTabSz="1069211" rtl="0" eaLnBrk="1" fontAlgn="auto" latinLnBrk="0" hangingPunct="1">
              <a:lnSpc>
                <a:spcPct val="100000"/>
              </a:lnSpc>
              <a:spcBef>
                <a:spcPts val="0"/>
              </a:spcBef>
              <a:spcAft>
                <a:spcPts val="0"/>
              </a:spcAft>
              <a:buClrTx/>
              <a:buSzTx/>
              <a:buFontTx/>
              <a:buNone/>
              <a:tabLst/>
              <a:defRPr sz="1228" b="0">
                <a:solidFill>
                  <a:schemeClr val="tx1"/>
                </a:solidFill>
              </a:defRPr>
            </a:lvl1pPr>
            <a:lvl2pPr marL="200482" indent="0">
              <a:buNone/>
              <a:defRPr sz="1228"/>
            </a:lvl2pPr>
            <a:lvl3pPr marL="400964" indent="0">
              <a:buNone/>
              <a:defRPr sz="1052"/>
            </a:lvl3pPr>
            <a:lvl4pPr marL="601447" indent="0">
              <a:buNone/>
              <a:defRPr sz="877"/>
            </a:lvl4pPr>
            <a:lvl5pPr marL="801929" indent="0">
              <a:buNone/>
              <a:defRPr sz="877"/>
            </a:lvl5pPr>
            <a:lvl6pPr marL="1002411" indent="0">
              <a:buNone/>
              <a:defRPr sz="877"/>
            </a:lvl6pPr>
            <a:lvl7pPr marL="1202893" indent="0">
              <a:buNone/>
              <a:defRPr sz="877"/>
            </a:lvl7pPr>
            <a:lvl8pPr marL="1403375" indent="0">
              <a:buNone/>
              <a:defRPr sz="877"/>
            </a:lvl8pPr>
            <a:lvl9pPr marL="1603858" indent="0">
              <a:buNone/>
              <a:defRPr sz="877"/>
            </a:lvl9pPr>
          </a:lstStyle>
          <a:p>
            <a:pPr marL="0" marR="0" lvl="0" indent="0" algn="l" defTabSz="1069211" rtl="0" eaLnBrk="1" fontAlgn="auto" latinLnBrk="0" hangingPunct="1">
              <a:lnSpc>
                <a:spcPct val="100000"/>
              </a:lnSpc>
              <a:spcBef>
                <a:spcPts val="0"/>
              </a:spcBef>
              <a:spcAft>
                <a:spcPts val="0"/>
              </a:spcAft>
              <a:buClrTx/>
              <a:buSzTx/>
              <a:buFontTx/>
              <a:buNone/>
              <a:tabLst/>
              <a:defRPr/>
            </a:pPr>
            <a:r>
              <a:rPr lang="en-US" dirty="0"/>
              <a:t>Insert image</a:t>
            </a:r>
            <a:endParaRPr lang="en-HK" dirty="0"/>
          </a:p>
          <a:p>
            <a:endParaRPr lang="en-HK" dirty="0"/>
          </a:p>
        </p:txBody>
      </p:sp>
      <p:sp>
        <p:nvSpPr>
          <p:cNvPr id="16" name="Title 1">
            <a:extLst>
              <a:ext uri="{FF2B5EF4-FFF2-40B4-BE49-F238E27FC236}">
                <a16:creationId xmlns:a16="http://schemas.microsoft.com/office/drawing/2014/main" id="{175F2587-9760-4DBF-9C94-856AD73B337D}"/>
              </a:ext>
            </a:extLst>
          </p:cNvPr>
          <p:cNvSpPr>
            <a:spLocks noGrp="1"/>
          </p:cNvSpPr>
          <p:nvPr>
            <p:ph type="title" hasCustomPrompt="1"/>
          </p:nvPr>
        </p:nvSpPr>
        <p:spPr>
          <a:xfrm>
            <a:off x="867600" y="442800"/>
            <a:ext cx="4404488" cy="1257742"/>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pic>
        <p:nvPicPr>
          <p:cNvPr id="3" name="Picture 2" descr="A picture containing drawing&#10;&#10;Description automatically generated">
            <a:extLst>
              <a:ext uri="{FF2B5EF4-FFF2-40B4-BE49-F238E27FC236}">
                <a16:creationId xmlns:a16="http://schemas.microsoft.com/office/drawing/2014/main" id="{D541774C-CBD8-4AE1-A741-5D92E4BD27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4" name="Text Placeholder 3">
            <a:extLst>
              <a:ext uri="{FF2B5EF4-FFF2-40B4-BE49-F238E27FC236}">
                <a16:creationId xmlns:a16="http://schemas.microsoft.com/office/drawing/2014/main" id="{7AD8518D-3C15-43BB-8D9A-50A15F0CFA9A}"/>
              </a:ext>
            </a:extLst>
          </p:cNvPr>
          <p:cNvSpPr>
            <a:spLocks noGrp="1"/>
          </p:cNvSpPr>
          <p:nvPr>
            <p:ph type="body" sz="quarter" idx="12" hasCustomPrompt="1"/>
          </p:nvPr>
        </p:nvSpPr>
        <p:spPr>
          <a:xfrm>
            <a:off x="867600" y="2120901"/>
            <a:ext cx="4404488" cy="4586288"/>
          </a:xfrm>
          <a:prstGeom prst="rect">
            <a:avLst/>
          </a:prstGeom>
        </p:spPr>
        <p:txBody>
          <a:bodyPr lIns="0" tIns="0" rIns="0" bIns="0"/>
          <a:lstStyle>
            <a:lvl1pPr marL="0" indent="0">
              <a:lnSpc>
                <a:spcPct val="120000"/>
              </a:lnSpc>
              <a:spcAft>
                <a:spcPts val="500"/>
              </a:spcAft>
              <a:buClr>
                <a:schemeClr val="bg2"/>
              </a:buClr>
              <a:buFont typeface="Arial" panose="020B0604020202020204" pitchFamily="34" charset="0"/>
              <a:buNone/>
              <a:defRPr sz="1400" b="1">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345317944"/>
      </p:ext>
    </p:extLst>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plus image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D22ACF43-A1A9-44FF-AC24-C3A786E310F8}"/>
              </a:ext>
            </a:extLst>
          </p:cNvPr>
          <p:cNvSpPr>
            <a:spLocks noGrp="1"/>
          </p:cNvSpPr>
          <p:nvPr>
            <p:ph type="pic" idx="11" hasCustomPrompt="1"/>
          </p:nvPr>
        </p:nvSpPr>
        <p:spPr>
          <a:xfrm>
            <a:off x="5428560" y="2120400"/>
            <a:ext cx="4395653" cy="3942943"/>
          </a:xfrm>
          <a:prstGeom prst="rect">
            <a:avLst/>
          </a:prstGeom>
          <a:solidFill>
            <a:schemeClr val="bg1">
              <a:lumMod val="95000"/>
            </a:schemeClr>
          </a:solidFill>
        </p:spPr>
        <p:txBody>
          <a:bodyPr lIns="0" tIns="0" rIns="0" bIns="0"/>
          <a:lstStyle>
            <a:lvl1pPr marL="0" marR="0" indent="0" algn="l" defTabSz="1069211" rtl="0" eaLnBrk="1" fontAlgn="auto" latinLnBrk="0" hangingPunct="1">
              <a:lnSpc>
                <a:spcPct val="100000"/>
              </a:lnSpc>
              <a:spcBef>
                <a:spcPts val="0"/>
              </a:spcBef>
              <a:spcAft>
                <a:spcPts val="0"/>
              </a:spcAft>
              <a:buClrTx/>
              <a:buSzTx/>
              <a:buFontTx/>
              <a:buNone/>
              <a:tabLst/>
              <a:defRPr sz="1228" b="0">
                <a:solidFill>
                  <a:schemeClr val="tx1"/>
                </a:solidFill>
              </a:defRPr>
            </a:lvl1pPr>
            <a:lvl2pPr marL="200482" indent="0">
              <a:buNone/>
              <a:defRPr sz="1228"/>
            </a:lvl2pPr>
            <a:lvl3pPr marL="400964" indent="0">
              <a:buNone/>
              <a:defRPr sz="1052"/>
            </a:lvl3pPr>
            <a:lvl4pPr marL="601447" indent="0">
              <a:buNone/>
              <a:defRPr sz="877"/>
            </a:lvl4pPr>
            <a:lvl5pPr marL="801929" indent="0">
              <a:buNone/>
              <a:defRPr sz="877"/>
            </a:lvl5pPr>
            <a:lvl6pPr marL="1002411" indent="0">
              <a:buNone/>
              <a:defRPr sz="877"/>
            </a:lvl6pPr>
            <a:lvl7pPr marL="1202893" indent="0">
              <a:buNone/>
              <a:defRPr sz="877"/>
            </a:lvl7pPr>
            <a:lvl8pPr marL="1403375" indent="0">
              <a:buNone/>
              <a:defRPr sz="877"/>
            </a:lvl8pPr>
            <a:lvl9pPr marL="1603858" indent="0">
              <a:buNone/>
              <a:defRPr sz="877"/>
            </a:lvl9pPr>
          </a:lstStyle>
          <a:p>
            <a:pPr marL="0" marR="0" lvl="0" indent="0" algn="l" defTabSz="1069211" rtl="0" eaLnBrk="1" fontAlgn="auto" latinLnBrk="0" hangingPunct="1">
              <a:lnSpc>
                <a:spcPct val="100000"/>
              </a:lnSpc>
              <a:spcBef>
                <a:spcPts val="0"/>
              </a:spcBef>
              <a:spcAft>
                <a:spcPts val="0"/>
              </a:spcAft>
              <a:buClrTx/>
              <a:buSzTx/>
              <a:buFontTx/>
              <a:buNone/>
              <a:tabLst/>
              <a:defRPr/>
            </a:pPr>
            <a:r>
              <a:rPr lang="en-US" dirty="0"/>
              <a:t>Insert image</a:t>
            </a:r>
            <a:endParaRPr lang="en-HK" dirty="0"/>
          </a:p>
        </p:txBody>
      </p:sp>
      <p:sp>
        <p:nvSpPr>
          <p:cNvPr id="13" name="Title 1">
            <a:extLst>
              <a:ext uri="{FF2B5EF4-FFF2-40B4-BE49-F238E27FC236}">
                <a16:creationId xmlns:a16="http://schemas.microsoft.com/office/drawing/2014/main" id="{3B7A445F-6159-4B8F-BE06-4506626F7C51}"/>
              </a:ext>
            </a:extLst>
          </p:cNvPr>
          <p:cNvSpPr>
            <a:spLocks noGrp="1"/>
          </p:cNvSpPr>
          <p:nvPr>
            <p:ph type="title" hasCustomPrompt="1"/>
          </p:nvPr>
        </p:nvSpPr>
        <p:spPr>
          <a:xfrm>
            <a:off x="867600" y="442800"/>
            <a:ext cx="8959025" cy="823739"/>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lide Number Placeholder 5">
            <a:extLst>
              <a:ext uri="{FF2B5EF4-FFF2-40B4-BE49-F238E27FC236}">
                <a16:creationId xmlns:a16="http://schemas.microsoft.com/office/drawing/2014/main" id="{BE175192-298A-4707-A158-DA21205E28D2}"/>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3" name="Picture 2" descr="A picture containing drawing&#10;&#10;Description automatically generated">
            <a:extLst>
              <a:ext uri="{FF2B5EF4-FFF2-40B4-BE49-F238E27FC236}">
                <a16:creationId xmlns:a16="http://schemas.microsoft.com/office/drawing/2014/main" id="{5C17CF1E-8818-468C-B0E1-1F47E901F6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12" name="Vertical Text Placeholder 2">
            <a:extLst>
              <a:ext uri="{FF2B5EF4-FFF2-40B4-BE49-F238E27FC236}">
                <a16:creationId xmlns:a16="http://schemas.microsoft.com/office/drawing/2014/main" id="{953C0396-9752-4387-8B39-42CE037B71C5}"/>
              </a:ext>
            </a:extLst>
          </p:cNvPr>
          <p:cNvSpPr>
            <a:spLocks noGrp="1"/>
          </p:cNvSpPr>
          <p:nvPr>
            <p:ph type="body" orient="vert" idx="12" hasCustomPrompt="1"/>
          </p:nvPr>
        </p:nvSpPr>
        <p:spPr>
          <a:xfrm>
            <a:off x="867600" y="6279043"/>
            <a:ext cx="8961647" cy="422072"/>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8" name="Text Placeholder 3">
            <a:extLst>
              <a:ext uri="{FF2B5EF4-FFF2-40B4-BE49-F238E27FC236}">
                <a16:creationId xmlns:a16="http://schemas.microsoft.com/office/drawing/2014/main" id="{B3E2F927-3220-49E4-9785-7EFCBC1E0105}"/>
              </a:ext>
            </a:extLst>
          </p:cNvPr>
          <p:cNvSpPr>
            <a:spLocks noGrp="1"/>
          </p:cNvSpPr>
          <p:nvPr>
            <p:ph type="body" sz="quarter" idx="13" hasCustomPrompt="1"/>
          </p:nvPr>
        </p:nvSpPr>
        <p:spPr>
          <a:xfrm>
            <a:off x="867600" y="2120901"/>
            <a:ext cx="4404488" cy="3942442"/>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b="1">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4077076373"/>
      </p:ext>
    </p:extLst>
  </p:cSld>
  <p:clrMapOvr>
    <a:masterClrMapping/>
  </p:clrMapOvr>
  <p:transition spd="med"/>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plus image2 with red 2nd bulle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D22ACF43-A1A9-44FF-AC24-C3A786E310F8}"/>
              </a:ext>
            </a:extLst>
          </p:cNvPr>
          <p:cNvSpPr>
            <a:spLocks noGrp="1"/>
          </p:cNvSpPr>
          <p:nvPr>
            <p:ph type="pic" idx="11" hasCustomPrompt="1"/>
          </p:nvPr>
        </p:nvSpPr>
        <p:spPr>
          <a:xfrm>
            <a:off x="5428560" y="2120400"/>
            <a:ext cx="4395653" cy="3942943"/>
          </a:xfrm>
          <a:prstGeom prst="rect">
            <a:avLst/>
          </a:prstGeom>
          <a:solidFill>
            <a:schemeClr val="bg1">
              <a:lumMod val="95000"/>
            </a:schemeClr>
          </a:solidFill>
        </p:spPr>
        <p:txBody>
          <a:bodyPr lIns="0" tIns="0" rIns="0" bIns="0"/>
          <a:lstStyle>
            <a:lvl1pPr marL="0" marR="0" indent="0" algn="l" defTabSz="1069211" rtl="0" eaLnBrk="1" fontAlgn="auto" latinLnBrk="0" hangingPunct="1">
              <a:lnSpc>
                <a:spcPct val="100000"/>
              </a:lnSpc>
              <a:spcBef>
                <a:spcPts val="0"/>
              </a:spcBef>
              <a:spcAft>
                <a:spcPts val="0"/>
              </a:spcAft>
              <a:buClrTx/>
              <a:buSzTx/>
              <a:buFontTx/>
              <a:buNone/>
              <a:tabLst/>
              <a:defRPr sz="1228" b="0">
                <a:solidFill>
                  <a:schemeClr val="tx1"/>
                </a:solidFill>
              </a:defRPr>
            </a:lvl1pPr>
            <a:lvl2pPr marL="200482" indent="0">
              <a:buNone/>
              <a:defRPr sz="1228"/>
            </a:lvl2pPr>
            <a:lvl3pPr marL="400964" indent="0">
              <a:buNone/>
              <a:defRPr sz="1052"/>
            </a:lvl3pPr>
            <a:lvl4pPr marL="601447" indent="0">
              <a:buNone/>
              <a:defRPr sz="877"/>
            </a:lvl4pPr>
            <a:lvl5pPr marL="801929" indent="0">
              <a:buNone/>
              <a:defRPr sz="877"/>
            </a:lvl5pPr>
            <a:lvl6pPr marL="1002411" indent="0">
              <a:buNone/>
              <a:defRPr sz="877"/>
            </a:lvl6pPr>
            <a:lvl7pPr marL="1202893" indent="0">
              <a:buNone/>
              <a:defRPr sz="877"/>
            </a:lvl7pPr>
            <a:lvl8pPr marL="1403375" indent="0">
              <a:buNone/>
              <a:defRPr sz="877"/>
            </a:lvl8pPr>
            <a:lvl9pPr marL="1603858" indent="0">
              <a:buNone/>
              <a:defRPr sz="877"/>
            </a:lvl9pPr>
          </a:lstStyle>
          <a:p>
            <a:pPr marL="0" marR="0" lvl="0" indent="0" algn="l" defTabSz="1069211" rtl="0" eaLnBrk="1" fontAlgn="auto" latinLnBrk="0" hangingPunct="1">
              <a:lnSpc>
                <a:spcPct val="100000"/>
              </a:lnSpc>
              <a:spcBef>
                <a:spcPts val="0"/>
              </a:spcBef>
              <a:spcAft>
                <a:spcPts val="0"/>
              </a:spcAft>
              <a:buClrTx/>
              <a:buSzTx/>
              <a:buFontTx/>
              <a:buNone/>
              <a:tabLst/>
              <a:defRPr/>
            </a:pPr>
            <a:r>
              <a:rPr lang="en-US" dirty="0"/>
              <a:t>Insert image</a:t>
            </a:r>
            <a:endParaRPr lang="en-HK" dirty="0"/>
          </a:p>
        </p:txBody>
      </p:sp>
      <p:sp>
        <p:nvSpPr>
          <p:cNvPr id="13" name="Title 1">
            <a:extLst>
              <a:ext uri="{FF2B5EF4-FFF2-40B4-BE49-F238E27FC236}">
                <a16:creationId xmlns:a16="http://schemas.microsoft.com/office/drawing/2014/main" id="{3B7A445F-6159-4B8F-BE06-4506626F7C51}"/>
              </a:ext>
            </a:extLst>
          </p:cNvPr>
          <p:cNvSpPr>
            <a:spLocks noGrp="1"/>
          </p:cNvSpPr>
          <p:nvPr>
            <p:ph type="title" hasCustomPrompt="1"/>
          </p:nvPr>
        </p:nvSpPr>
        <p:spPr>
          <a:xfrm>
            <a:off x="867600" y="442800"/>
            <a:ext cx="8959025" cy="823739"/>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lide Number Placeholder 5">
            <a:extLst>
              <a:ext uri="{FF2B5EF4-FFF2-40B4-BE49-F238E27FC236}">
                <a16:creationId xmlns:a16="http://schemas.microsoft.com/office/drawing/2014/main" id="{BE175192-298A-4707-A158-DA21205E28D2}"/>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3" name="Picture 2" descr="A picture containing drawing&#10;&#10;Description automatically generated">
            <a:extLst>
              <a:ext uri="{FF2B5EF4-FFF2-40B4-BE49-F238E27FC236}">
                <a16:creationId xmlns:a16="http://schemas.microsoft.com/office/drawing/2014/main" id="{5C17CF1E-8818-468C-B0E1-1F47E901F6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12" name="Vertical Text Placeholder 2">
            <a:extLst>
              <a:ext uri="{FF2B5EF4-FFF2-40B4-BE49-F238E27FC236}">
                <a16:creationId xmlns:a16="http://schemas.microsoft.com/office/drawing/2014/main" id="{953C0396-9752-4387-8B39-42CE037B71C5}"/>
              </a:ext>
            </a:extLst>
          </p:cNvPr>
          <p:cNvSpPr>
            <a:spLocks noGrp="1"/>
          </p:cNvSpPr>
          <p:nvPr>
            <p:ph type="body" orient="vert" idx="12" hasCustomPrompt="1"/>
          </p:nvPr>
        </p:nvSpPr>
        <p:spPr>
          <a:xfrm>
            <a:off x="867600" y="6279043"/>
            <a:ext cx="8961647" cy="422072"/>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8" name="Text Placeholder 3">
            <a:extLst>
              <a:ext uri="{FF2B5EF4-FFF2-40B4-BE49-F238E27FC236}">
                <a16:creationId xmlns:a16="http://schemas.microsoft.com/office/drawing/2014/main" id="{B3E2F927-3220-49E4-9785-7EFCBC1E0105}"/>
              </a:ext>
            </a:extLst>
          </p:cNvPr>
          <p:cNvSpPr>
            <a:spLocks noGrp="1"/>
          </p:cNvSpPr>
          <p:nvPr>
            <p:ph type="body" sz="quarter" idx="13" hasCustomPrompt="1"/>
          </p:nvPr>
        </p:nvSpPr>
        <p:spPr>
          <a:xfrm>
            <a:off x="867600" y="2120901"/>
            <a:ext cx="4404488" cy="3942442"/>
          </a:xfrm>
          <a:prstGeom prst="rect">
            <a:avLst/>
          </a:prstGeom>
        </p:spPr>
        <p:txBody>
          <a:bodyPr lIns="0" tIns="0" rIns="0" bIns="0"/>
          <a:lstStyle>
            <a:lvl1pPr marL="0" indent="0">
              <a:lnSpc>
                <a:spcPct val="120000"/>
              </a:lnSpc>
              <a:spcAft>
                <a:spcPts val="500"/>
              </a:spcAft>
              <a:buClr>
                <a:schemeClr val="bg2"/>
              </a:buClr>
              <a:buFont typeface="Arial" panose="020B0604020202020204" pitchFamily="34" charset="0"/>
              <a:buNone/>
              <a:defRPr sz="1400" b="1">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354431541"/>
      </p:ext>
    </p:extLst>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961ECBD4-CE6B-4F89-9CB7-9D61140E42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8800"/>
            <a:ext cx="299665" cy="327600"/>
          </a:xfrm>
          <a:prstGeom prst="rect">
            <a:avLst/>
          </a:prstGeom>
        </p:spPr>
      </p:pic>
      <p:sp>
        <p:nvSpPr>
          <p:cNvPr id="6" name="Title 1">
            <a:extLst>
              <a:ext uri="{FF2B5EF4-FFF2-40B4-BE49-F238E27FC236}">
                <a16:creationId xmlns:a16="http://schemas.microsoft.com/office/drawing/2014/main" id="{C973BD88-5931-4DFF-914B-F7765E4A2EF8}"/>
              </a:ext>
            </a:extLst>
          </p:cNvPr>
          <p:cNvSpPr>
            <a:spLocks noGrp="1"/>
          </p:cNvSpPr>
          <p:nvPr>
            <p:ph type="title" hasCustomPrompt="1"/>
          </p:nvPr>
        </p:nvSpPr>
        <p:spPr>
          <a:xfrm>
            <a:off x="867600" y="442800"/>
            <a:ext cx="9344813" cy="823739"/>
          </a:xfrm>
          <a:prstGeom prst="rect">
            <a:avLst/>
          </a:prstGeom>
        </p:spPr>
        <p:txBody>
          <a:bodyPr lIns="0" tIns="0" rIns="0" bIns="0"/>
          <a:lstStyle>
            <a:lvl1pPr>
              <a:defRPr sz="2000">
                <a:solidFill>
                  <a:schemeClr val="bg1"/>
                </a:solidFill>
                <a:latin typeface="+mj-lt"/>
              </a:defRPr>
            </a:lvl1pPr>
          </a:lstStyle>
          <a:p>
            <a:r>
              <a:rPr lang="en-US" dirty="0"/>
              <a:t>Quote (Arial Bold 20pt, sentence case)</a:t>
            </a:r>
            <a:endParaRPr lang="en-HK" dirty="0"/>
          </a:p>
        </p:txBody>
      </p:sp>
      <p:sp>
        <p:nvSpPr>
          <p:cNvPr id="8" name="Vertical Text Placeholder 2">
            <a:extLst>
              <a:ext uri="{FF2B5EF4-FFF2-40B4-BE49-F238E27FC236}">
                <a16:creationId xmlns:a16="http://schemas.microsoft.com/office/drawing/2014/main" id="{0924FF24-5CEF-41B8-A2C0-E739EDA0F651}"/>
              </a:ext>
            </a:extLst>
          </p:cNvPr>
          <p:cNvSpPr>
            <a:spLocks noGrp="1"/>
          </p:cNvSpPr>
          <p:nvPr>
            <p:ph type="body" orient="vert" idx="10" hasCustomPrompt="1"/>
          </p:nvPr>
        </p:nvSpPr>
        <p:spPr>
          <a:xfrm>
            <a:off x="1336140" y="2120400"/>
            <a:ext cx="5524805" cy="4709399"/>
          </a:xfrm>
          <a:prstGeom prst="rect">
            <a:avLst/>
          </a:prstGeom>
        </p:spPr>
        <p:txBody>
          <a:bodyPr vert="horz" lIns="0" tIns="0" rIns="0" bIns="0"/>
          <a:lstStyle>
            <a:lvl1pPr>
              <a:lnSpc>
                <a:spcPct val="100000"/>
              </a:lnSpc>
              <a:spcAft>
                <a:spcPts val="0"/>
              </a:spcAft>
              <a:defRPr sz="2600" b="0">
                <a:solidFill>
                  <a:schemeClr val="bg1"/>
                </a:solidFill>
              </a:defRPr>
            </a:lvl1pPr>
            <a:lvl2pPr marL="868756" indent="0">
              <a:lnSpc>
                <a:spcPct val="120000"/>
              </a:lnSpc>
              <a:spcBef>
                <a:spcPts val="2193"/>
              </a:spcBef>
              <a:defRPr sz="1600" b="0">
                <a:solidFill>
                  <a:schemeClr val="bg1"/>
                </a:solidFill>
              </a:defRPr>
            </a:lvl2pPr>
            <a:lvl3pPr marL="868756" indent="0">
              <a:lnSpc>
                <a:spcPct val="120000"/>
              </a:lnSpc>
              <a:spcAft>
                <a:spcPts val="0"/>
              </a:spcAft>
              <a:defRPr sz="1100" b="0">
                <a:solidFill>
                  <a:schemeClr val="bg1"/>
                </a:solidFill>
              </a:defRPr>
            </a:lvl3pPr>
            <a:lvl4pPr marL="200482" indent="-200482">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235288">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Copy (Arial Regular 26pt, sentence case)</a:t>
            </a:r>
          </a:p>
          <a:p>
            <a:pPr lvl="1"/>
            <a:r>
              <a:rPr lang="en-US" dirty="0"/>
              <a:t>Name (Arial Regular 16pt, title case)</a:t>
            </a:r>
          </a:p>
          <a:p>
            <a:pPr lvl="2"/>
            <a:r>
              <a:rPr lang="en-US" dirty="0"/>
              <a:t>Title (Arial Regular 11pt, title case)</a:t>
            </a:r>
          </a:p>
        </p:txBody>
      </p:sp>
    </p:spTree>
    <p:extLst>
      <p:ext uri="{BB962C8B-B14F-4D97-AF65-F5344CB8AC3E}">
        <p14:creationId xmlns:p14="http://schemas.microsoft.com/office/powerpoint/2010/main" val="4070753120"/>
      </p:ext>
    </p:extLst>
  </p:cSld>
  <p:clrMapOvr>
    <a:masterClrMapping/>
  </p:clrMapOvr>
  <p:transition spd="med"/>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umbering">
    <p:spTree>
      <p:nvGrpSpPr>
        <p:cNvPr id="1" name=""/>
        <p:cNvGrpSpPr/>
        <p:nvPr/>
      </p:nvGrpSpPr>
      <p:grpSpPr>
        <a:xfrm>
          <a:off x="0" y="0"/>
          <a:ext cx="0" cy="0"/>
          <a:chOff x="0" y="0"/>
          <a:chExt cx="0" cy="0"/>
        </a:xfrm>
      </p:grpSpPr>
      <p:sp>
        <p:nvSpPr>
          <p:cNvPr id="10" name="Vertical Text Placeholder 2">
            <a:extLst>
              <a:ext uri="{FF2B5EF4-FFF2-40B4-BE49-F238E27FC236}">
                <a16:creationId xmlns:a16="http://schemas.microsoft.com/office/drawing/2014/main" id="{FB190C7D-9810-43E1-AD02-751ED7491308}"/>
              </a:ext>
            </a:extLst>
          </p:cNvPr>
          <p:cNvSpPr>
            <a:spLocks noGrp="1"/>
          </p:cNvSpPr>
          <p:nvPr>
            <p:ph type="body" orient="vert" idx="10" hasCustomPrompt="1"/>
          </p:nvPr>
        </p:nvSpPr>
        <p:spPr>
          <a:xfrm>
            <a:off x="842637" y="1689681"/>
            <a:ext cx="3823026" cy="1289709"/>
          </a:xfrm>
          <a:prstGeom prst="rect">
            <a:avLst/>
          </a:prstGeom>
        </p:spPr>
        <p:txBody>
          <a:bodyPr vert="horz" lIns="0" tIns="0" rIns="0" bIns="0" anchor="t" anchorCtr="0">
            <a:noAutofit/>
          </a:bodyPr>
          <a:lstStyle>
            <a:lvl1pPr>
              <a:defRPr sz="6600"/>
            </a:lvl1pPr>
            <a:lvl2pPr>
              <a:defRPr sz="6578"/>
            </a:lvl2pPr>
            <a:lvl3pPr>
              <a:defRPr sz="6578"/>
            </a:lvl3pPr>
            <a:lvl4pPr>
              <a:defRPr sz="6578"/>
            </a:lvl4pPr>
            <a:lvl5pPr>
              <a:defRPr sz="6578"/>
            </a:lvl5pPr>
          </a:lstStyle>
          <a:p>
            <a:pPr lvl="0"/>
            <a:r>
              <a:rPr lang="en-US" dirty="0"/>
              <a:t>No. X</a:t>
            </a:r>
            <a:endParaRPr lang="en-HK" dirty="0"/>
          </a:p>
        </p:txBody>
      </p:sp>
      <p:sp>
        <p:nvSpPr>
          <p:cNvPr id="11" name="Title 1">
            <a:extLst>
              <a:ext uri="{FF2B5EF4-FFF2-40B4-BE49-F238E27FC236}">
                <a16:creationId xmlns:a16="http://schemas.microsoft.com/office/drawing/2014/main" id="{787FB9F6-2A67-46BE-A453-BF2759423D58}"/>
              </a:ext>
            </a:extLst>
          </p:cNvPr>
          <p:cNvSpPr>
            <a:spLocks noGrp="1"/>
          </p:cNvSpPr>
          <p:nvPr>
            <p:ph type="title" hasCustomPrompt="1"/>
          </p:nvPr>
        </p:nvSpPr>
        <p:spPr>
          <a:xfrm>
            <a:off x="867600" y="442800"/>
            <a:ext cx="9344813" cy="823739"/>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6" name="Subtitle 2">
            <a:extLst>
              <a:ext uri="{FF2B5EF4-FFF2-40B4-BE49-F238E27FC236}">
                <a16:creationId xmlns:a16="http://schemas.microsoft.com/office/drawing/2014/main" id="{1A5FD9E4-7824-4C67-AC31-5552FB79A9BE}"/>
              </a:ext>
            </a:extLst>
          </p:cNvPr>
          <p:cNvSpPr>
            <a:spLocks noGrp="1"/>
          </p:cNvSpPr>
          <p:nvPr>
            <p:ph type="subTitle" idx="1" hasCustomPrompt="1"/>
          </p:nvPr>
        </p:nvSpPr>
        <p:spPr>
          <a:xfrm>
            <a:off x="3094671" y="1689681"/>
            <a:ext cx="5740762" cy="1289708"/>
          </a:xfrm>
          <a:prstGeom prst="rect">
            <a:avLst/>
          </a:prstGeom>
        </p:spPr>
        <p:txBody>
          <a:bodyPr lIns="0" tIns="0" rIns="0" bIns="0" anchor="ctr" anchorCtr="0"/>
          <a:lstStyle>
            <a:lvl1pPr marL="0" indent="0" algn="l">
              <a:lnSpc>
                <a:spcPct val="120000"/>
              </a:lnSpc>
              <a:buNone/>
              <a:defRPr sz="1600" b="0">
                <a:solidFill>
                  <a:schemeClr val="accent1"/>
                </a:solidFill>
              </a:defRPr>
            </a:lvl1pPr>
            <a:lvl2pPr marL="200482" indent="0" algn="ctr">
              <a:buNone/>
              <a:defRPr sz="877"/>
            </a:lvl2pPr>
            <a:lvl3pPr marL="400964" indent="0" algn="ctr">
              <a:buNone/>
              <a:defRPr sz="789"/>
            </a:lvl3pPr>
            <a:lvl4pPr marL="601447" indent="0" algn="ctr">
              <a:buNone/>
              <a:defRPr sz="702"/>
            </a:lvl4pPr>
            <a:lvl5pPr marL="801929" indent="0" algn="ctr">
              <a:buNone/>
              <a:defRPr sz="702"/>
            </a:lvl5pPr>
            <a:lvl6pPr marL="1002411" indent="0" algn="ctr">
              <a:buNone/>
              <a:defRPr sz="702"/>
            </a:lvl6pPr>
            <a:lvl7pPr marL="1202893" indent="0" algn="ctr">
              <a:buNone/>
              <a:defRPr sz="702"/>
            </a:lvl7pPr>
            <a:lvl8pPr marL="1403375" indent="0" algn="ctr">
              <a:buNone/>
              <a:defRPr sz="702"/>
            </a:lvl8pPr>
            <a:lvl9pPr marL="1603858" indent="0" algn="ctr">
              <a:buNone/>
              <a:defRPr sz="702"/>
            </a:lvl9pPr>
          </a:lstStyle>
          <a:p>
            <a:r>
              <a:rPr lang="en-US" dirty="0"/>
              <a:t>Copy (Arial Regular 16pt, sentence case)</a:t>
            </a:r>
            <a:endParaRPr lang="en-HK" dirty="0"/>
          </a:p>
        </p:txBody>
      </p:sp>
      <p:sp>
        <p:nvSpPr>
          <p:cNvPr id="17" name="Vertical Text Placeholder 2">
            <a:extLst>
              <a:ext uri="{FF2B5EF4-FFF2-40B4-BE49-F238E27FC236}">
                <a16:creationId xmlns:a16="http://schemas.microsoft.com/office/drawing/2014/main" id="{CB2C6C9D-0807-41BB-89AF-A0F0CEF15240}"/>
              </a:ext>
            </a:extLst>
          </p:cNvPr>
          <p:cNvSpPr>
            <a:spLocks noGrp="1"/>
          </p:cNvSpPr>
          <p:nvPr>
            <p:ph type="body" orient="vert" idx="11" hasCustomPrompt="1"/>
          </p:nvPr>
        </p:nvSpPr>
        <p:spPr>
          <a:xfrm>
            <a:off x="867600" y="3787016"/>
            <a:ext cx="2683477" cy="1289708"/>
          </a:xfrm>
          <a:prstGeom prst="rect">
            <a:avLst/>
          </a:prstGeom>
        </p:spPr>
        <p:txBody>
          <a:bodyPr vert="horz" lIns="0" tIns="0" rIns="0" bIns="0" anchor="t" anchorCtr="0">
            <a:noAutofit/>
          </a:bodyPr>
          <a:lstStyle>
            <a:lvl1pPr>
              <a:defRPr sz="1600">
                <a:latin typeface="+mj-lt"/>
              </a:defRPr>
            </a:lvl1pPr>
            <a:lvl2pPr>
              <a:defRPr sz="1973"/>
            </a:lvl2pPr>
            <a:lvl3pPr>
              <a:defRPr sz="1973"/>
            </a:lvl3pPr>
            <a:lvl4pPr>
              <a:defRPr sz="1973"/>
            </a:lvl4pPr>
            <a:lvl5pPr>
              <a:defRPr sz="1973"/>
            </a:lvl5pPr>
          </a:lstStyle>
          <a:p>
            <a:pPr lvl="0"/>
            <a:r>
              <a:rPr lang="en-US" dirty="0"/>
              <a:t>Copy (Arial Bold 16pt, sentence case)</a:t>
            </a:r>
            <a:endParaRPr lang="en-HK" dirty="0"/>
          </a:p>
        </p:txBody>
      </p:sp>
      <p:sp>
        <p:nvSpPr>
          <p:cNvPr id="18" name="Vertical Text Placeholder 2">
            <a:extLst>
              <a:ext uri="{FF2B5EF4-FFF2-40B4-BE49-F238E27FC236}">
                <a16:creationId xmlns:a16="http://schemas.microsoft.com/office/drawing/2014/main" id="{0D6BE6A2-87C8-4D0D-80D5-E317016F8FD9}"/>
              </a:ext>
            </a:extLst>
          </p:cNvPr>
          <p:cNvSpPr>
            <a:spLocks noGrp="1"/>
          </p:cNvSpPr>
          <p:nvPr>
            <p:ph type="body" orient="vert" idx="12" hasCustomPrompt="1"/>
          </p:nvPr>
        </p:nvSpPr>
        <p:spPr>
          <a:xfrm>
            <a:off x="867600" y="4560528"/>
            <a:ext cx="2727523" cy="2199757"/>
          </a:xfrm>
          <a:prstGeom prst="rect">
            <a:avLst/>
          </a:prstGeom>
        </p:spPr>
        <p:txBody>
          <a:bodyPr vert="horz" lIns="0" tIns="0" rIns="0" bIns="0" anchor="t" anchorCtr="0">
            <a:noAutofit/>
          </a:bodyPr>
          <a:lstStyle>
            <a:lvl1pPr>
              <a:defRPr sz="8800">
                <a:solidFill>
                  <a:schemeClr val="accent2"/>
                </a:solidFill>
              </a:defRPr>
            </a:lvl1pPr>
          </a:lstStyle>
          <a:p>
            <a:pPr lvl="0"/>
            <a:r>
              <a:rPr lang="en-US" dirty="0"/>
              <a:t>XX%</a:t>
            </a:r>
            <a:endParaRPr lang="en-HK" dirty="0"/>
          </a:p>
        </p:txBody>
      </p:sp>
      <p:sp>
        <p:nvSpPr>
          <p:cNvPr id="20" name="Slide Number Placeholder 5">
            <a:extLst>
              <a:ext uri="{FF2B5EF4-FFF2-40B4-BE49-F238E27FC236}">
                <a16:creationId xmlns:a16="http://schemas.microsoft.com/office/drawing/2014/main" id="{489E4514-1FB0-40B9-A11D-2876F19527FA}"/>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3" name="Picture 2" descr="A picture containing drawing&#10;&#10;Description automatically generated">
            <a:extLst>
              <a:ext uri="{FF2B5EF4-FFF2-40B4-BE49-F238E27FC236}">
                <a16:creationId xmlns:a16="http://schemas.microsoft.com/office/drawing/2014/main" id="{D9CD3784-ADB1-44B1-A463-08DF143B9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005560385"/>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1">
    <p:spTree>
      <p:nvGrpSpPr>
        <p:cNvPr id="1" name=""/>
        <p:cNvGrpSpPr/>
        <p:nvPr/>
      </p:nvGrpSpPr>
      <p:grpSpPr>
        <a:xfrm>
          <a:off x="0" y="0"/>
          <a:ext cx="0" cy="0"/>
          <a:chOff x="0" y="0"/>
          <a:chExt cx="0" cy="0"/>
        </a:xfrm>
      </p:grpSpPr>
      <p:sp>
        <p:nvSpPr>
          <p:cNvPr id="7" name="Vertical Text Placeholder 2">
            <a:extLst>
              <a:ext uri="{FF2B5EF4-FFF2-40B4-BE49-F238E27FC236}">
                <a16:creationId xmlns:a16="http://schemas.microsoft.com/office/drawing/2014/main" id="{9C85C2A6-9342-4C2D-9CC8-5F65E80689C3}"/>
              </a:ext>
            </a:extLst>
          </p:cNvPr>
          <p:cNvSpPr>
            <a:spLocks noGrp="1"/>
          </p:cNvSpPr>
          <p:nvPr>
            <p:ph type="body" orient="vert" idx="12" hasCustomPrompt="1"/>
          </p:nvPr>
        </p:nvSpPr>
        <p:spPr>
          <a:xfrm>
            <a:off x="867600" y="866792"/>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9" name="Title 1">
            <a:extLst>
              <a:ext uri="{FF2B5EF4-FFF2-40B4-BE49-F238E27FC236}">
                <a16:creationId xmlns:a16="http://schemas.microsoft.com/office/drawing/2014/main" id="{D52F2755-BA76-4C81-AF4C-67CB3DD3D6EE}"/>
              </a:ext>
            </a:extLst>
          </p:cNvPr>
          <p:cNvSpPr>
            <a:spLocks noGrp="1"/>
          </p:cNvSpPr>
          <p:nvPr>
            <p:ph type="title" hasCustomPrompt="1"/>
          </p:nvPr>
        </p:nvSpPr>
        <p:spPr>
          <a:xfrm>
            <a:off x="867600" y="444243"/>
            <a:ext cx="8959025" cy="465837"/>
          </a:xfrm>
          <a:prstGeom prst="rect">
            <a:avLst/>
          </a:prstGeom>
        </p:spPr>
        <p:txBody>
          <a:bodyPr lIns="0" tIns="0" rIns="0" bIns="0"/>
          <a:lstStyle>
            <a:lvl1pPr>
              <a:defRPr sz="2000">
                <a:solidFill>
                  <a:schemeClr val="accent1"/>
                </a:solidFill>
                <a:latin typeface="+mj-lt"/>
              </a:defRPr>
            </a:lvl1pPr>
          </a:lstStyle>
          <a:p>
            <a:r>
              <a:rPr lang="en-US" dirty="0"/>
              <a:t>Table title (Arial Bold 20pt, sentence case)</a:t>
            </a:r>
            <a:endParaRPr lang="en-HK" dirty="0"/>
          </a:p>
        </p:txBody>
      </p:sp>
      <p:sp>
        <p:nvSpPr>
          <p:cNvPr id="10" name="Content Placeholder 2">
            <a:extLst>
              <a:ext uri="{FF2B5EF4-FFF2-40B4-BE49-F238E27FC236}">
                <a16:creationId xmlns:a16="http://schemas.microsoft.com/office/drawing/2014/main" id="{E167CE6C-9E91-433F-BFE0-FEE267FB5082}"/>
              </a:ext>
            </a:extLst>
          </p:cNvPr>
          <p:cNvSpPr>
            <a:spLocks noGrp="1"/>
          </p:cNvSpPr>
          <p:nvPr>
            <p:ph idx="1" hasCustomPrompt="1"/>
          </p:nvPr>
        </p:nvSpPr>
        <p:spPr>
          <a:xfrm>
            <a:off x="867600" y="1276881"/>
            <a:ext cx="8953800" cy="4894014"/>
          </a:xfrm>
          <a:prstGeom prst="rect">
            <a:avLst/>
          </a:prstGeom>
        </p:spPr>
        <p:txBody>
          <a:bodyPr lIns="0" tIns="0" rIns="0" bIns="0"/>
          <a:lstStyle>
            <a:lvl1pPr>
              <a:defRPr sz="1228" b="0">
                <a:solidFill>
                  <a:schemeClr val="tx1"/>
                </a:solidFill>
              </a:defRPr>
            </a:lvl1pPr>
          </a:lstStyle>
          <a:p>
            <a:pPr lvl="0"/>
            <a:r>
              <a:rPr lang="en-US" dirty="0"/>
              <a:t>Insert table</a:t>
            </a:r>
          </a:p>
        </p:txBody>
      </p:sp>
      <p:sp>
        <p:nvSpPr>
          <p:cNvPr id="11" name="Vertical Text Placeholder 2">
            <a:extLst>
              <a:ext uri="{FF2B5EF4-FFF2-40B4-BE49-F238E27FC236}">
                <a16:creationId xmlns:a16="http://schemas.microsoft.com/office/drawing/2014/main" id="{6AB131E6-6C8A-4CFB-B1ED-7E6D6A4BAA3E}"/>
              </a:ext>
            </a:extLst>
          </p:cNvPr>
          <p:cNvSpPr>
            <a:spLocks noGrp="1"/>
          </p:cNvSpPr>
          <p:nvPr>
            <p:ph type="body" orient="vert" idx="10" hasCustomPrompt="1"/>
          </p:nvPr>
        </p:nvSpPr>
        <p:spPr>
          <a:xfrm>
            <a:off x="867600" y="6279043"/>
            <a:ext cx="8961647" cy="422072"/>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3" name="Slide Number Placeholder 5">
            <a:extLst>
              <a:ext uri="{FF2B5EF4-FFF2-40B4-BE49-F238E27FC236}">
                <a16:creationId xmlns:a16="http://schemas.microsoft.com/office/drawing/2014/main" id="{F77AF0C4-F91C-4B81-A511-184D9875A907}"/>
              </a:ext>
            </a:extLst>
          </p:cNvPr>
          <p:cNvSpPr>
            <a:spLocks noGrp="1"/>
          </p:cNvSpPr>
          <p:nvPr>
            <p:ph type="sldNum" sz="quarter" idx="4"/>
          </p:nvPr>
        </p:nvSpPr>
        <p:spPr>
          <a:xfrm>
            <a:off x="9205200" y="7108913"/>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98A3DC04-FCD6-47A4-8E85-BCB472A1CD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531716879"/>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86B67-16F3-42D7-B634-94D457697C60}"/>
              </a:ext>
            </a:extLst>
          </p:cNvPr>
          <p:cNvSpPr>
            <a:spLocks noGrp="1"/>
          </p:cNvSpPr>
          <p:nvPr>
            <p:ph type="title" hasCustomPrompt="1"/>
          </p:nvPr>
        </p:nvSpPr>
        <p:spPr>
          <a:xfrm>
            <a:off x="867600" y="443471"/>
            <a:ext cx="8959025" cy="825439"/>
          </a:xfrm>
          <a:prstGeom prst="rect">
            <a:avLst/>
          </a:prstGeom>
        </p:spPr>
        <p:txBody>
          <a:bodyPr lIns="0" tIns="0" rIns="0" bIns="0" anchor="t" anchorCtr="0">
            <a:noAutofit/>
          </a:bodyPr>
          <a:lstStyle>
            <a:lvl1pPr>
              <a:defRPr sz="2000">
                <a:solidFill>
                  <a:schemeClr val="accent1"/>
                </a:solidFill>
                <a:latin typeface="+mj-lt"/>
              </a:defRPr>
            </a:lvl1pPr>
          </a:lstStyle>
          <a:p>
            <a:r>
              <a:rPr lang="en-US" dirty="0"/>
              <a:t>Disclaimer (Arial Bold 20pt, sentence case)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183033A9-D825-4272-B19D-308AF1BA4B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5" name="Text Placeholder 4">
            <a:extLst>
              <a:ext uri="{FF2B5EF4-FFF2-40B4-BE49-F238E27FC236}">
                <a16:creationId xmlns:a16="http://schemas.microsoft.com/office/drawing/2014/main" id="{5D7E271E-3F3E-4AB6-BB98-8E1716D05689}"/>
              </a:ext>
            </a:extLst>
          </p:cNvPr>
          <p:cNvSpPr>
            <a:spLocks noGrp="1"/>
          </p:cNvSpPr>
          <p:nvPr>
            <p:ph type="body" sz="quarter" idx="11" hasCustomPrompt="1"/>
          </p:nvPr>
        </p:nvSpPr>
        <p:spPr>
          <a:xfrm>
            <a:off x="867600" y="2121284"/>
            <a:ext cx="8959025" cy="4585904"/>
          </a:xfrm>
          <a:prstGeom prst="rect">
            <a:avLst/>
          </a:prstGeom>
        </p:spPr>
        <p:txBody>
          <a:bodyPr lIns="0" tIns="0" rIns="0" bIns="0"/>
          <a:lstStyle>
            <a:lvl1pPr marL="180000" indent="-180000">
              <a:buClr>
                <a:schemeClr val="bg2"/>
              </a:buClr>
              <a:buFont typeface="Arial" panose="020B0604020202020204" pitchFamily="34" charset="0"/>
              <a:buNone/>
              <a:defRPr sz="1100" b="0">
                <a:solidFill>
                  <a:schemeClr val="tx1"/>
                </a:solidFill>
              </a:defRPr>
            </a:lvl1pPr>
            <a:lvl2pPr marL="360000" indent="-180000">
              <a:buFont typeface="Arial" panose="020B0604020202020204" pitchFamily="34" charset="0"/>
              <a:buChar char="-"/>
              <a:defRPr sz="1100" b="0">
                <a:solidFill>
                  <a:schemeClr val="tx1"/>
                </a:solidFill>
              </a:defRPr>
            </a:lvl2pPr>
            <a:lvl3pPr marL="540000" indent="-180000">
              <a:buFont typeface="Arial" panose="020B0604020202020204" pitchFamily="34" charset="0"/>
              <a:buChar cha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Regular 11pt, sentence case)</a:t>
            </a:r>
          </a:p>
        </p:txBody>
      </p:sp>
    </p:spTree>
    <p:extLst>
      <p:ext uri="{BB962C8B-B14F-4D97-AF65-F5344CB8AC3E}">
        <p14:creationId xmlns:p14="http://schemas.microsoft.com/office/powerpoint/2010/main" val="716837245"/>
      </p:ext>
    </p:extLst>
  </p:cSld>
  <p:clrMapOvr>
    <a:masterClrMapping/>
  </p:clrMapOvr>
  <p:transition spd="med"/>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ble 2">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AA09E09-899C-4CF2-9FBE-05D2CFC6C83F}"/>
              </a:ext>
            </a:extLst>
          </p:cNvPr>
          <p:cNvSpPr>
            <a:spLocks noGrp="1"/>
          </p:cNvSpPr>
          <p:nvPr>
            <p:ph idx="1" hasCustomPrompt="1"/>
          </p:nvPr>
        </p:nvSpPr>
        <p:spPr>
          <a:xfrm>
            <a:off x="867600" y="1278000"/>
            <a:ext cx="8959025" cy="4622159"/>
          </a:xfrm>
          <a:prstGeom prst="rect">
            <a:avLst/>
          </a:prstGeom>
        </p:spPr>
        <p:txBody>
          <a:bodyPr lIns="0" tIns="0" rIns="0" bIns="0">
            <a:normAutofit/>
          </a:bodyPr>
          <a:lstStyle>
            <a:lvl1pPr>
              <a:defRPr sz="1228" b="0">
                <a:solidFill>
                  <a:schemeClr val="tx1"/>
                </a:solidFill>
              </a:defRPr>
            </a:lvl1pPr>
          </a:lstStyle>
          <a:p>
            <a:pPr lvl="0"/>
            <a:r>
              <a:rPr lang="en-US" dirty="0"/>
              <a:t>Insert table</a:t>
            </a:r>
          </a:p>
        </p:txBody>
      </p:sp>
      <p:sp>
        <p:nvSpPr>
          <p:cNvPr id="19" name="Title 1">
            <a:extLst>
              <a:ext uri="{FF2B5EF4-FFF2-40B4-BE49-F238E27FC236}">
                <a16:creationId xmlns:a16="http://schemas.microsoft.com/office/drawing/2014/main" id="{C581533E-E796-4C29-B8EC-140C5A6B461D}"/>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r>
              <a:rPr lang="en-US" dirty="0"/>
              <a:t>Table title (Arial Bold 20pt, sentence case)</a:t>
            </a:r>
            <a:endParaRPr lang="en-HK" dirty="0"/>
          </a:p>
        </p:txBody>
      </p:sp>
      <p:sp>
        <p:nvSpPr>
          <p:cNvPr id="22" name="Slide Number Placeholder 5">
            <a:extLst>
              <a:ext uri="{FF2B5EF4-FFF2-40B4-BE49-F238E27FC236}">
                <a16:creationId xmlns:a16="http://schemas.microsoft.com/office/drawing/2014/main" id="{F9A36775-B053-4E68-8E55-9C96765785C4}"/>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23" name="Vertical Text Placeholder 2">
            <a:extLst>
              <a:ext uri="{FF2B5EF4-FFF2-40B4-BE49-F238E27FC236}">
                <a16:creationId xmlns:a16="http://schemas.microsoft.com/office/drawing/2014/main" id="{B4C52903-E7C8-4915-9EA1-4D45056B5F99}"/>
              </a:ext>
            </a:extLst>
          </p:cNvPr>
          <p:cNvSpPr>
            <a:spLocks noGrp="1"/>
          </p:cNvSpPr>
          <p:nvPr>
            <p:ph type="body" orient="vert" idx="10" hasCustomPrompt="1"/>
          </p:nvPr>
        </p:nvSpPr>
        <p:spPr>
          <a:xfrm>
            <a:off x="867599" y="6278400"/>
            <a:ext cx="8959025" cy="421200"/>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24" name="Vertical Text Placeholder 2">
            <a:extLst>
              <a:ext uri="{FF2B5EF4-FFF2-40B4-BE49-F238E27FC236}">
                <a16:creationId xmlns:a16="http://schemas.microsoft.com/office/drawing/2014/main" id="{A4B6D063-354E-4B8D-895E-88C5BDBF7136}"/>
              </a:ext>
            </a:extLst>
          </p:cNvPr>
          <p:cNvSpPr>
            <a:spLocks noGrp="1"/>
          </p:cNvSpPr>
          <p:nvPr>
            <p:ph type="body" orient="vert" idx="11" hasCustomPrompt="1"/>
          </p:nvPr>
        </p:nvSpPr>
        <p:spPr>
          <a:xfrm>
            <a:off x="867600" y="5968374"/>
            <a:ext cx="8959025" cy="337308"/>
          </a:xfrm>
          <a:prstGeom prst="rect">
            <a:avLst/>
          </a:prstGeom>
          <a:solidFill>
            <a:schemeClr val="accent3"/>
          </a:solidFill>
        </p:spPr>
        <p:txBody>
          <a:bodyPr vert="horz" lIns="0" tIns="0" rIns="0" bIns="0" anchor="ctr" anchorCtr="0">
            <a:noAutofit/>
          </a:bodyPr>
          <a:lstStyle>
            <a:lvl1pPr marL="0" indent="0" algn="ctr">
              <a:buFontTx/>
              <a:buNone/>
              <a:defRPr sz="1000" b="0">
                <a:solidFill>
                  <a:schemeClr val="accent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(Arial Regular 10pt, sentence case) </a:t>
            </a:r>
            <a:r>
              <a:rPr lang="da-DK" dirty="0"/>
              <a:t>Lorem ipsum dolor sit amet</a:t>
            </a:r>
            <a:r>
              <a:rPr lang="en-US" dirty="0"/>
              <a:t> </a:t>
            </a:r>
            <a:endParaRPr lang="en-HK" dirty="0"/>
          </a:p>
        </p:txBody>
      </p:sp>
      <p:sp>
        <p:nvSpPr>
          <p:cNvPr id="25" name="Vertical Text Placeholder 2">
            <a:extLst>
              <a:ext uri="{FF2B5EF4-FFF2-40B4-BE49-F238E27FC236}">
                <a16:creationId xmlns:a16="http://schemas.microsoft.com/office/drawing/2014/main" id="{9051E194-87E5-4983-B9F2-B4F1BB7D7A29}"/>
              </a:ext>
            </a:extLst>
          </p:cNvPr>
          <p:cNvSpPr>
            <a:spLocks noGrp="1"/>
          </p:cNvSpPr>
          <p:nvPr>
            <p:ph type="body" orient="vert" idx="12" hasCustomPrompt="1"/>
          </p:nvPr>
        </p:nvSpPr>
        <p:spPr>
          <a:xfrm>
            <a:off x="867600" y="865349"/>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F9CABF1B-F8C2-441F-8DC8-294C4EFEBE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42345439"/>
      </p:ext>
    </p:extLst>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ble 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C556DB-32F2-490D-A7B6-50602633C77A}"/>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r>
              <a:rPr lang="en-US" dirty="0"/>
              <a:t>Table title (Arial Bold 20pt, sentence case)</a:t>
            </a:r>
            <a:endParaRPr lang="en-HK" dirty="0"/>
          </a:p>
        </p:txBody>
      </p:sp>
      <p:sp>
        <p:nvSpPr>
          <p:cNvPr id="15" name="Slide Number Placeholder 5">
            <a:extLst>
              <a:ext uri="{FF2B5EF4-FFF2-40B4-BE49-F238E27FC236}">
                <a16:creationId xmlns:a16="http://schemas.microsoft.com/office/drawing/2014/main" id="{DB54CE6D-D46C-4590-8EEE-20FEFFB51F9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6" name="Vertical Text Placeholder 2">
            <a:extLst>
              <a:ext uri="{FF2B5EF4-FFF2-40B4-BE49-F238E27FC236}">
                <a16:creationId xmlns:a16="http://schemas.microsoft.com/office/drawing/2014/main" id="{958EB288-8ED1-4FA2-BBD5-ABB20B35254D}"/>
              </a:ext>
            </a:extLst>
          </p:cNvPr>
          <p:cNvSpPr>
            <a:spLocks noGrp="1"/>
          </p:cNvSpPr>
          <p:nvPr>
            <p:ph type="body" orient="vert" idx="10" hasCustomPrompt="1"/>
          </p:nvPr>
        </p:nvSpPr>
        <p:spPr>
          <a:xfrm>
            <a:off x="867599" y="6278400"/>
            <a:ext cx="8959026" cy="421200"/>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7" name="Vertical Text Placeholder 2">
            <a:extLst>
              <a:ext uri="{FF2B5EF4-FFF2-40B4-BE49-F238E27FC236}">
                <a16:creationId xmlns:a16="http://schemas.microsoft.com/office/drawing/2014/main" id="{DF595232-A535-41CF-9642-D041224B5D7E}"/>
              </a:ext>
            </a:extLst>
          </p:cNvPr>
          <p:cNvSpPr>
            <a:spLocks noGrp="1"/>
          </p:cNvSpPr>
          <p:nvPr>
            <p:ph type="body" orient="vert" idx="11" hasCustomPrompt="1"/>
          </p:nvPr>
        </p:nvSpPr>
        <p:spPr>
          <a:xfrm>
            <a:off x="867600" y="5968374"/>
            <a:ext cx="8959025" cy="337308"/>
          </a:xfrm>
          <a:prstGeom prst="rect">
            <a:avLst/>
          </a:prstGeom>
          <a:solidFill>
            <a:schemeClr val="accent3"/>
          </a:solidFill>
        </p:spPr>
        <p:txBody>
          <a:bodyPr vert="horz" lIns="0" tIns="0" rIns="0" bIns="0" anchor="ctr" anchorCtr="0">
            <a:noAutofit/>
          </a:bodyPr>
          <a:lstStyle>
            <a:lvl1pPr marL="0" indent="0" algn="ctr">
              <a:buFontTx/>
              <a:buNone/>
              <a:defRPr sz="1000" b="0">
                <a:solidFill>
                  <a:schemeClr val="accent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(Arial Regular 10pt, sentence case) </a:t>
            </a:r>
            <a:r>
              <a:rPr lang="da-DK" dirty="0"/>
              <a:t>Lorem ipsum dolor sit amet</a:t>
            </a:r>
            <a:r>
              <a:rPr lang="en-US" dirty="0"/>
              <a:t> </a:t>
            </a:r>
            <a:endParaRPr lang="en-HK" dirty="0"/>
          </a:p>
        </p:txBody>
      </p:sp>
      <p:sp>
        <p:nvSpPr>
          <p:cNvPr id="18" name="Vertical Text Placeholder 2">
            <a:extLst>
              <a:ext uri="{FF2B5EF4-FFF2-40B4-BE49-F238E27FC236}">
                <a16:creationId xmlns:a16="http://schemas.microsoft.com/office/drawing/2014/main" id="{5E8A0A93-1D64-49C1-9D29-0E83A6D22270}"/>
              </a:ext>
            </a:extLst>
          </p:cNvPr>
          <p:cNvSpPr>
            <a:spLocks noGrp="1"/>
          </p:cNvSpPr>
          <p:nvPr>
            <p:ph type="body" orient="vert" idx="12" hasCustomPrompt="1"/>
          </p:nvPr>
        </p:nvSpPr>
        <p:spPr>
          <a:xfrm>
            <a:off x="867600" y="865349"/>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19" name="Content Placeholder 2">
            <a:extLst>
              <a:ext uri="{FF2B5EF4-FFF2-40B4-BE49-F238E27FC236}">
                <a16:creationId xmlns:a16="http://schemas.microsoft.com/office/drawing/2014/main" id="{87A867BC-E366-4BC0-9E80-1F8DF9BB9B20}"/>
              </a:ext>
            </a:extLst>
          </p:cNvPr>
          <p:cNvSpPr>
            <a:spLocks noGrp="1"/>
          </p:cNvSpPr>
          <p:nvPr>
            <p:ph idx="1" hasCustomPrompt="1"/>
          </p:nvPr>
        </p:nvSpPr>
        <p:spPr>
          <a:xfrm>
            <a:off x="867600" y="1278000"/>
            <a:ext cx="4404488" cy="4484217"/>
          </a:xfrm>
          <a:prstGeom prst="rect">
            <a:avLst/>
          </a:prstGeom>
        </p:spPr>
        <p:txBody>
          <a:bodyPr lIns="0" tIns="0" rIns="0" bIns="0">
            <a:normAutofit/>
          </a:bodyPr>
          <a:lstStyle>
            <a:lvl1pPr>
              <a:defRPr sz="1228" b="0">
                <a:solidFill>
                  <a:schemeClr val="tx1"/>
                </a:solidFill>
              </a:defRPr>
            </a:lvl1pPr>
          </a:lstStyle>
          <a:p>
            <a:pPr lvl="0"/>
            <a:r>
              <a:rPr lang="en-US" dirty="0"/>
              <a:t>Insert table</a:t>
            </a:r>
          </a:p>
        </p:txBody>
      </p:sp>
      <p:sp>
        <p:nvSpPr>
          <p:cNvPr id="20" name="Content Placeholder 2">
            <a:extLst>
              <a:ext uri="{FF2B5EF4-FFF2-40B4-BE49-F238E27FC236}">
                <a16:creationId xmlns:a16="http://schemas.microsoft.com/office/drawing/2014/main" id="{5598A5C0-E755-4019-8512-060D65946AEC}"/>
              </a:ext>
            </a:extLst>
          </p:cNvPr>
          <p:cNvSpPr>
            <a:spLocks noGrp="1"/>
          </p:cNvSpPr>
          <p:nvPr>
            <p:ph idx="13" hasCustomPrompt="1"/>
          </p:nvPr>
        </p:nvSpPr>
        <p:spPr>
          <a:xfrm>
            <a:off x="5424488" y="1278000"/>
            <a:ext cx="4404488" cy="4484217"/>
          </a:xfrm>
          <a:prstGeom prst="rect">
            <a:avLst/>
          </a:prstGeom>
        </p:spPr>
        <p:txBody>
          <a:bodyPr lIns="0" tIns="0" rIns="0" bIns="0">
            <a:normAutofit/>
          </a:bodyPr>
          <a:lstStyle>
            <a:lvl1pPr>
              <a:defRPr sz="1228" b="0">
                <a:solidFill>
                  <a:schemeClr val="tx1"/>
                </a:solidFill>
              </a:defRPr>
            </a:lvl1pPr>
          </a:lstStyle>
          <a:p>
            <a:pPr lvl="0"/>
            <a:r>
              <a:rPr lang="en-US" dirty="0"/>
              <a:t>Insert table</a:t>
            </a:r>
          </a:p>
        </p:txBody>
      </p:sp>
      <p:pic>
        <p:nvPicPr>
          <p:cNvPr id="2" name="Picture 1" descr="A picture containing drawing&#10;&#10;Description automatically generated">
            <a:extLst>
              <a:ext uri="{FF2B5EF4-FFF2-40B4-BE49-F238E27FC236}">
                <a16:creationId xmlns:a16="http://schemas.microsoft.com/office/drawing/2014/main" id="{2A382E50-9537-4CD7-9C40-349B1907CB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810260136"/>
      </p:ext>
    </p:extLst>
  </p:cSld>
  <p:clrMapOvr>
    <a:masterClrMapping/>
  </p:clrMapOvr>
  <p:transition spd="med"/>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rt 1">
    <p:spTree>
      <p:nvGrpSpPr>
        <p:cNvPr id="1" name=""/>
        <p:cNvGrpSpPr/>
        <p:nvPr/>
      </p:nvGrpSpPr>
      <p:grpSpPr>
        <a:xfrm>
          <a:off x="0" y="0"/>
          <a:ext cx="0" cy="0"/>
          <a:chOff x="0" y="0"/>
          <a:chExt cx="0" cy="0"/>
        </a:xfrm>
      </p:grpSpPr>
      <p:sp>
        <p:nvSpPr>
          <p:cNvPr id="11" name="Vertical Text Placeholder 2">
            <a:extLst>
              <a:ext uri="{FF2B5EF4-FFF2-40B4-BE49-F238E27FC236}">
                <a16:creationId xmlns:a16="http://schemas.microsoft.com/office/drawing/2014/main" id="{6558AAD3-63AE-45FE-88A7-FA1658D2CFF3}"/>
              </a:ext>
            </a:extLst>
          </p:cNvPr>
          <p:cNvSpPr>
            <a:spLocks noGrp="1"/>
          </p:cNvSpPr>
          <p:nvPr>
            <p:ph type="body" orient="vert" idx="13" hasCustomPrompt="1"/>
          </p:nvPr>
        </p:nvSpPr>
        <p:spPr>
          <a:xfrm>
            <a:off x="867600" y="866792"/>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13" name="Title 1">
            <a:extLst>
              <a:ext uri="{FF2B5EF4-FFF2-40B4-BE49-F238E27FC236}">
                <a16:creationId xmlns:a16="http://schemas.microsoft.com/office/drawing/2014/main" id="{2FAA6371-3715-4384-AE62-E10630DA08B2}"/>
              </a:ext>
            </a:extLst>
          </p:cNvPr>
          <p:cNvSpPr>
            <a:spLocks noGrp="1"/>
          </p:cNvSpPr>
          <p:nvPr>
            <p:ph type="title" hasCustomPrompt="1"/>
          </p:nvPr>
        </p:nvSpPr>
        <p:spPr>
          <a:xfrm>
            <a:off x="867600" y="444243"/>
            <a:ext cx="8959025" cy="465837"/>
          </a:xfrm>
          <a:prstGeom prst="rect">
            <a:avLst/>
          </a:prstGeom>
        </p:spPr>
        <p:txBody>
          <a:bodyPr lIns="0" tIns="0" rIns="0" bIns="0"/>
          <a:lstStyle>
            <a:lvl1pPr>
              <a:defRPr sz="2000">
                <a:solidFill>
                  <a:schemeClr val="accent1"/>
                </a:solidFill>
                <a:latin typeface="+mj-lt"/>
              </a:defRPr>
            </a:lvl1pPr>
          </a:lstStyle>
          <a:p>
            <a:r>
              <a:rPr lang="en-US" dirty="0"/>
              <a:t>Chart title (Arial Bold 20pt, sentence case)</a:t>
            </a:r>
            <a:endParaRPr lang="en-HK" dirty="0"/>
          </a:p>
        </p:txBody>
      </p:sp>
      <p:sp>
        <p:nvSpPr>
          <p:cNvPr id="14" name="Vertical Text Placeholder 2">
            <a:extLst>
              <a:ext uri="{FF2B5EF4-FFF2-40B4-BE49-F238E27FC236}">
                <a16:creationId xmlns:a16="http://schemas.microsoft.com/office/drawing/2014/main" id="{1BEA6BFB-609F-49EB-A30F-BFEA39CF48EB}"/>
              </a:ext>
            </a:extLst>
          </p:cNvPr>
          <p:cNvSpPr>
            <a:spLocks noGrp="1"/>
          </p:cNvSpPr>
          <p:nvPr>
            <p:ph type="body" orient="vert" idx="14" hasCustomPrompt="1"/>
          </p:nvPr>
        </p:nvSpPr>
        <p:spPr>
          <a:xfrm>
            <a:off x="867598" y="6278400"/>
            <a:ext cx="8962467" cy="421200"/>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7" name="Slide Number Placeholder 5">
            <a:extLst>
              <a:ext uri="{FF2B5EF4-FFF2-40B4-BE49-F238E27FC236}">
                <a16:creationId xmlns:a16="http://schemas.microsoft.com/office/drawing/2014/main" id="{7BD3DE12-B26D-412E-9E78-4927B16ACA20}"/>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8" name="Content Placeholder 2">
            <a:extLst>
              <a:ext uri="{FF2B5EF4-FFF2-40B4-BE49-F238E27FC236}">
                <a16:creationId xmlns:a16="http://schemas.microsoft.com/office/drawing/2014/main" id="{90FCA614-6F56-46D5-94C8-59861CC803F8}"/>
              </a:ext>
            </a:extLst>
          </p:cNvPr>
          <p:cNvSpPr>
            <a:spLocks noGrp="1"/>
          </p:cNvSpPr>
          <p:nvPr>
            <p:ph idx="1" hasCustomPrompt="1"/>
          </p:nvPr>
        </p:nvSpPr>
        <p:spPr>
          <a:xfrm>
            <a:off x="867600" y="2120079"/>
            <a:ext cx="4406400"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sp>
        <p:nvSpPr>
          <p:cNvPr id="19" name="Vertical Text Placeholder 2">
            <a:extLst>
              <a:ext uri="{FF2B5EF4-FFF2-40B4-BE49-F238E27FC236}">
                <a16:creationId xmlns:a16="http://schemas.microsoft.com/office/drawing/2014/main" id="{FC783F68-EEB7-445E-ACE8-630B9FECC708}"/>
              </a:ext>
            </a:extLst>
          </p:cNvPr>
          <p:cNvSpPr>
            <a:spLocks noGrp="1"/>
          </p:cNvSpPr>
          <p:nvPr>
            <p:ph type="body" orient="vert" idx="10" hasCustomPrompt="1"/>
          </p:nvPr>
        </p:nvSpPr>
        <p:spPr>
          <a:xfrm>
            <a:off x="867601" y="1266430"/>
            <a:ext cx="4404488" cy="425845"/>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sentence case)</a:t>
            </a:r>
            <a:endParaRPr lang="en-HK" dirty="0"/>
          </a:p>
        </p:txBody>
      </p:sp>
      <p:sp>
        <p:nvSpPr>
          <p:cNvPr id="20" name="Content Placeholder 2">
            <a:extLst>
              <a:ext uri="{FF2B5EF4-FFF2-40B4-BE49-F238E27FC236}">
                <a16:creationId xmlns:a16="http://schemas.microsoft.com/office/drawing/2014/main" id="{D8BAD90F-DDE8-43E3-A643-448412F0B09B}"/>
              </a:ext>
            </a:extLst>
          </p:cNvPr>
          <p:cNvSpPr>
            <a:spLocks noGrp="1"/>
          </p:cNvSpPr>
          <p:nvPr>
            <p:ph idx="11" hasCustomPrompt="1"/>
          </p:nvPr>
        </p:nvSpPr>
        <p:spPr>
          <a:xfrm>
            <a:off x="5423666" y="2120079"/>
            <a:ext cx="4406400"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sp>
        <p:nvSpPr>
          <p:cNvPr id="21" name="Vertical Text Placeholder 2">
            <a:extLst>
              <a:ext uri="{FF2B5EF4-FFF2-40B4-BE49-F238E27FC236}">
                <a16:creationId xmlns:a16="http://schemas.microsoft.com/office/drawing/2014/main" id="{31348823-B256-4A05-A146-9883A1059327}"/>
              </a:ext>
            </a:extLst>
          </p:cNvPr>
          <p:cNvSpPr>
            <a:spLocks noGrp="1"/>
          </p:cNvSpPr>
          <p:nvPr>
            <p:ph type="body" orient="vert" idx="12" hasCustomPrompt="1"/>
          </p:nvPr>
        </p:nvSpPr>
        <p:spPr>
          <a:xfrm>
            <a:off x="5423666" y="1266430"/>
            <a:ext cx="4406400" cy="424800"/>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a:t>
            </a:r>
            <a:r>
              <a:rPr lang="en-US" dirty="0" err="1"/>
              <a:t>sentene</a:t>
            </a:r>
            <a:r>
              <a:rPr lang="en-US" dirty="0"/>
              <a:t> case)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65D84F08-276E-4CAF-81EF-401B075E7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013895604"/>
      </p:ext>
    </p:extLst>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rt 2">
    <p:spTree>
      <p:nvGrpSpPr>
        <p:cNvPr id="1" name=""/>
        <p:cNvGrpSpPr/>
        <p:nvPr/>
      </p:nvGrpSpPr>
      <p:grpSpPr>
        <a:xfrm>
          <a:off x="0" y="0"/>
          <a:ext cx="0" cy="0"/>
          <a:chOff x="0" y="0"/>
          <a:chExt cx="0" cy="0"/>
        </a:xfrm>
      </p:grpSpPr>
      <p:sp>
        <p:nvSpPr>
          <p:cNvPr id="13" name="Vertical Text Placeholder 2">
            <a:extLst>
              <a:ext uri="{FF2B5EF4-FFF2-40B4-BE49-F238E27FC236}">
                <a16:creationId xmlns:a16="http://schemas.microsoft.com/office/drawing/2014/main" id="{8B2CEB2F-8181-46FC-B5FF-E8D3563A9B0A}"/>
              </a:ext>
            </a:extLst>
          </p:cNvPr>
          <p:cNvSpPr>
            <a:spLocks noGrp="1"/>
          </p:cNvSpPr>
          <p:nvPr>
            <p:ph type="body" orient="vert" idx="13" hasCustomPrompt="1"/>
          </p:nvPr>
        </p:nvSpPr>
        <p:spPr>
          <a:xfrm>
            <a:off x="867600" y="866792"/>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14" name="Title 1">
            <a:extLst>
              <a:ext uri="{FF2B5EF4-FFF2-40B4-BE49-F238E27FC236}">
                <a16:creationId xmlns:a16="http://schemas.microsoft.com/office/drawing/2014/main" id="{D4E5E065-30B9-4436-B2BE-68601EFE664A}"/>
              </a:ext>
            </a:extLst>
          </p:cNvPr>
          <p:cNvSpPr>
            <a:spLocks noGrp="1"/>
          </p:cNvSpPr>
          <p:nvPr>
            <p:ph type="title" hasCustomPrompt="1"/>
          </p:nvPr>
        </p:nvSpPr>
        <p:spPr>
          <a:xfrm>
            <a:off x="867600" y="444243"/>
            <a:ext cx="8959025" cy="465837"/>
          </a:xfrm>
          <a:prstGeom prst="rect">
            <a:avLst/>
          </a:prstGeom>
        </p:spPr>
        <p:txBody>
          <a:bodyPr lIns="0" tIns="0" rIns="0" bIns="0"/>
          <a:lstStyle>
            <a:lvl1pPr>
              <a:defRPr sz="2000">
                <a:solidFill>
                  <a:schemeClr val="accent1"/>
                </a:solidFill>
                <a:latin typeface="+mj-lt"/>
              </a:defRPr>
            </a:lvl1pPr>
          </a:lstStyle>
          <a:p>
            <a:r>
              <a:rPr lang="en-US" dirty="0"/>
              <a:t>Chart title (Arial Bold 20pt, sentence case)</a:t>
            </a:r>
            <a:endParaRPr lang="en-HK" dirty="0"/>
          </a:p>
        </p:txBody>
      </p:sp>
      <p:sp>
        <p:nvSpPr>
          <p:cNvPr id="17" name="Slide Number Placeholder 5">
            <a:extLst>
              <a:ext uri="{FF2B5EF4-FFF2-40B4-BE49-F238E27FC236}">
                <a16:creationId xmlns:a16="http://schemas.microsoft.com/office/drawing/2014/main" id="{82C0C53D-F022-401B-A873-DF2AFC58FFB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9" name="Vertical Text Placeholder 2">
            <a:extLst>
              <a:ext uri="{FF2B5EF4-FFF2-40B4-BE49-F238E27FC236}">
                <a16:creationId xmlns:a16="http://schemas.microsoft.com/office/drawing/2014/main" id="{6E6B9250-FAD2-4B6B-8938-0BC410C07BB1}"/>
              </a:ext>
            </a:extLst>
          </p:cNvPr>
          <p:cNvSpPr>
            <a:spLocks noGrp="1"/>
          </p:cNvSpPr>
          <p:nvPr>
            <p:ph type="body" orient="vert" idx="10" hasCustomPrompt="1"/>
          </p:nvPr>
        </p:nvSpPr>
        <p:spPr>
          <a:xfrm>
            <a:off x="867601" y="1266430"/>
            <a:ext cx="4404488" cy="425845"/>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sentence case)</a:t>
            </a:r>
            <a:endParaRPr lang="en-HK" dirty="0"/>
          </a:p>
        </p:txBody>
      </p:sp>
      <p:sp>
        <p:nvSpPr>
          <p:cNvPr id="21" name="Vertical Text Placeholder 2">
            <a:extLst>
              <a:ext uri="{FF2B5EF4-FFF2-40B4-BE49-F238E27FC236}">
                <a16:creationId xmlns:a16="http://schemas.microsoft.com/office/drawing/2014/main" id="{C5BF7CEF-FC58-4864-A48E-2E6BEA7FEA42}"/>
              </a:ext>
            </a:extLst>
          </p:cNvPr>
          <p:cNvSpPr>
            <a:spLocks noGrp="1"/>
          </p:cNvSpPr>
          <p:nvPr>
            <p:ph type="body" orient="vert" idx="12" hasCustomPrompt="1"/>
          </p:nvPr>
        </p:nvSpPr>
        <p:spPr>
          <a:xfrm>
            <a:off x="5423666" y="1266430"/>
            <a:ext cx="4406400" cy="424800"/>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a:t>
            </a:r>
            <a:r>
              <a:rPr lang="en-US" dirty="0" err="1"/>
              <a:t>sentene</a:t>
            </a:r>
            <a:r>
              <a:rPr lang="en-US" dirty="0"/>
              <a:t> case)</a:t>
            </a:r>
            <a:endParaRPr lang="en-HK" dirty="0"/>
          </a:p>
        </p:txBody>
      </p:sp>
      <p:sp>
        <p:nvSpPr>
          <p:cNvPr id="22" name="Content Placeholder 2">
            <a:extLst>
              <a:ext uri="{FF2B5EF4-FFF2-40B4-BE49-F238E27FC236}">
                <a16:creationId xmlns:a16="http://schemas.microsoft.com/office/drawing/2014/main" id="{9EE10989-844B-485A-A20F-D79E1F80E154}"/>
              </a:ext>
            </a:extLst>
          </p:cNvPr>
          <p:cNvSpPr>
            <a:spLocks noGrp="1"/>
          </p:cNvSpPr>
          <p:nvPr>
            <p:ph idx="1" hasCustomPrompt="1"/>
          </p:nvPr>
        </p:nvSpPr>
        <p:spPr>
          <a:xfrm>
            <a:off x="867600" y="2120079"/>
            <a:ext cx="4406400"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sp>
        <p:nvSpPr>
          <p:cNvPr id="23" name="Content Placeholder 2">
            <a:extLst>
              <a:ext uri="{FF2B5EF4-FFF2-40B4-BE49-F238E27FC236}">
                <a16:creationId xmlns:a16="http://schemas.microsoft.com/office/drawing/2014/main" id="{1637FE1A-1074-4E3E-B0F5-6B2CE8BE01F3}"/>
              </a:ext>
            </a:extLst>
          </p:cNvPr>
          <p:cNvSpPr>
            <a:spLocks noGrp="1"/>
          </p:cNvSpPr>
          <p:nvPr>
            <p:ph idx="11" hasCustomPrompt="1"/>
          </p:nvPr>
        </p:nvSpPr>
        <p:spPr>
          <a:xfrm>
            <a:off x="5423666" y="2120079"/>
            <a:ext cx="2123309"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sp>
        <p:nvSpPr>
          <p:cNvPr id="24" name="Content Placeholder 2">
            <a:extLst>
              <a:ext uri="{FF2B5EF4-FFF2-40B4-BE49-F238E27FC236}">
                <a16:creationId xmlns:a16="http://schemas.microsoft.com/office/drawing/2014/main" id="{B451E794-143B-4B86-814C-0E3A0F079553}"/>
              </a:ext>
            </a:extLst>
          </p:cNvPr>
          <p:cNvSpPr>
            <a:spLocks noGrp="1"/>
          </p:cNvSpPr>
          <p:nvPr>
            <p:ph idx="15" hasCustomPrompt="1"/>
          </p:nvPr>
        </p:nvSpPr>
        <p:spPr>
          <a:xfrm>
            <a:off x="7706757" y="2120079"/>
            <a:ext cx="2123309"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pic>
        <p:nvPicPr>
          <p:cNvPr id="2" name="Picture 1" descr="A picture containing drawing&#10;&#10;Description automatically generated">
            <a:extLst>
              <a:ext uri="{FF2B5EF4-FFF2-40B4-BE49-F238E27FC236}">
                <a16:creationId xmlns:a16="http://schemas.microsoft.com/office/drawing/2014/main" id="{53DFB3D6-9BE1-4997-A27F-E22E70E65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15" name="Vertical Text Placeholder 2">
            <a:extLst>
              <a:ext uri="{FF2B5EF4-FFF2-40B4-BE49-F238E27FC236}">
                <a16:creationId xmlns:a16="http://schemas.microsoft.com/office/drawing/2014/main" id="{8330AEC7-E39C-4680-8EBB-4A6FE7781E6F}"/>
              </a:ext>
            </a:extLst>
          </p:cNvPr>
          <p:cNvSpPr>
            <a:spLocks noGrp="1"/>
          </p:cNvSpPr>
          <p:nvPr>
            <p:ph type="body" orient="vert" idx="14" hasCustomPrompt="1"/>
          </p:nvPr>
        </p:nvSpPr>
        <p:spPr>
          <a:xfrm>
            <a:off x="867598" y="6278400"/>
            <a:ext cx="8962467" cy="421200"/>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Tree>
    <p:extLst>
      <p:ext uri="{BB962C8B-B14F-4D97-AF65-F5344CB8AC3E}">
        <p14:creationId xmlns:p14="http://schemas.microsoft.com/office/powerpoint/2010/main" val="574810691"/>
      </p:ext>
    </p:extLst>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rt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A7B7CD6-7928-4079-AAE4-E5DC5370ABE7}"/>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r>
              <a:rPr lang="en-US" dirty="0"/>
              <a:t>Chart title (Arial Bold 20pt, sentence case)</a:t>
            </a:r>
            <a:endParaRPr lang="en-HK" dirty="0"/>
          </a:p>
        </p:txBody>
      </p:sp>
      <p:sp>
        <p:nvSpPr>
          <p:cNvPr id="14" name="Slide Number Placeholder 5">
            <a:extLst>
              <a:ext uri="{FF2B5EF4-FFF2-40B4-BE49-F238E27FC236}">
                <a16:creationId xmlns:a16="http://schemas.microsoft.com/office/drawing/2014/main" id="{980F8311-9A08-40C8-AE0D-9A8E8B4F066C}"/>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5" name="Vertical Text Placeholder 2">
            <a:extLst>
              <a:ext uri="{FF2B5EF4-FFF2-40B4-BE49-F238E27FC236}">
                <a16:creationId xmlns:a16="http://schemas.microsoft.com/office/drawing/2014/main" id="{F376BC7A-CA64-44D2-893B-09615B7ACB05}"/>
              </a:ext>
            </a:extLst>
          </p:cNvPr>
          <p:cNvSpPr>
            <a:spLocks noGrp="1"/>
          </p:cNvSpPr>
          <p:nvPr>
            <p:ph type="body" orient="vert" idx="10" hasCustomPrompt="1"/>
          </p:nvPr>
        </p:nvSpPr>
        <p:spPr>
          <a:xfrm>
            <a:off x="867598" y="6278400"/>
            <a:ext cx="8959025" cy="421200"/>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6" name="Vertical Text Placeholder 2">
            <a:extLst>
              <a:ext uri="{FF2B5EF4-FFF2-40B4-BE49-F238E27FC236}">
                <a16:creationId xmlns:a16="http://schemas.microsoft.com/office/drawing/2014/main" id="{EB838E72-00E5-442F-B3BA-3BADFBC0CFC8}"/>
              </a:ext>
            </a:extLst>
          </p:cNvPr>
          <p:cNvSpPr>
            <a:spLocks noGrp="1"/>
          </p:cNvSpPr>
          <p:nvPr>
            <p:ph type="body" orient="vert" idx="11" hasCustomPrompt="1"/>
          </p:nvPr>
        </p:nvSpPr>
        <p:spPr>
          <a:xfrm>
            <a:off x="867600" y="5968374"/>
            <a:ext cx="8959025" cy="337308"/>
          </a:xfrm>
          <a:prstGeom prst="rect">
            <a:avLst/>
          </a:prstGeom>
          <a:solidFill>
            <a:schemeClr val="accent3"/>
          </a:solidFill>
        </p:spPr>
        <p:txBody>
          <a:bodyPr vert="horz" lIns="0" tIns="0" rIns="0" bIns="0" anchor="ctr" anchorCtr="0">
            <a:noAutofit/>
          </a:bodyPr>
          <a:lstStyle>
            <a:lvl1pPr marL="0" indent="0" algn="ctr">
              <a:buFontTx/>
              <a:buNone/>
              <a:defRPr sz="1000" b="0">
                <a:solidFill>
                  <a:schemeClr val="accent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(Arial Regular 10pt, sentence case) </a:t>
            </a:r>
            <a:r>
              <a:rPr lang="da-DK" dirty="0"/>
              <a:t>Lorem ipsum dolor sit amet</a:t>
            </a:r>
            <a:r>
              <a:rPr lang="en-US" dirty="0"/>
              <a:t> </a:t>
            </a:r>
            <a:endParaRPr lang="en-HK" dirty="0"/>
          </a:p>
        </p:txBody>
      </p:sp>
      <p:sp>
        <p:nvSpPr>
          <p:cNvPr id="17" name="Vertical Text Placeholder 2">
            <a:extLst>
              <a:ext uri="{FF2B5EF4-FFF2-40B4-BE49-F238E27FC236}">
                <a16:creationId xmlns:a16="http://schemas.microsoft.com/office/drawing/2014/main" id="{765A9602-1518-4C04-910C-B8E256203C13}"/>
              </a:ext>
            </a:extLst>
          </p:cNvPr>
          <p:cNvSpPr>
            <a:spLocks noGrp="1"/>
          </p:cNvSpPr>
          <p:nvPr>
            <p:ph type="body" orient="vert" idx="12" hasCustomPrompt="1"/>
          </p:nvPr>
        </p:nvSpPr>
        <p:spPr>
          <a:xfrm>
            <a:off x="867600" y="865349"/>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18" name="Vertical Text Placeholder 2">
            <a:extLst>
              <a:ext uri="{FF2B5EF4-FFF2-40B4-BE49-F238E27FC236}">
                <a16:creationId xmlns:a16="http://schemas.microsoft.com/office/drawing/2014/main" id="{A2E782A6-76C7-4CA4-A803-921DFF38BB75}"/>
              </a:ext>
            </a:extLst>
          </p:cNvPr>
          <p:cNvSpPr>
            <a:spLocks noGrp="1"/>
          </p:cNvSpPr>
          <p:nvPr>
            <p:ph type="body" orient="vert" idx="13" hasCustomPrompt="1"/>
          </p:nvPr>
        </p:nvSpPr>
        <p:spPr>
          <a:xfrm>
            <a:off x="867601" y="1266430"/>
            <a:ext cx="8959024" cy="425845"/>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sentence case)</a:t>
            </a:r>
            <a:endParaRPr lang="en-HK" dirty="0"/>
          </a:p>
        </p:txBody>
      </p:sp>
      <p:sp>
        <p:nvSpPr>
          <p:cNvPr id="19" name="Content Placeholder 2">
            <a:extLst>
              <a:ext uri="{FF2B5EF4-FFF2-40B4-BE49-F238E27FC236}">
                <a16:creationId xmlns:a16="http://schemas.microsoft.com/office/drawing/2014/main" id="{25FCE9FA-8392-462C-A3EB-6042E4B92B68}"/>
              </a:ext>
            </a:extLst>
          </p:cNvPr>
          <p:cNvSpPr>
            <a:spLocks noGrp="1"/>
          </p:cNvSpPr>
          <p:nvPr>
            <p:ph idx="15" hasCustomPrompt="1"/>
          </p:nvPr>
        </p:nvSpPr>
        <p:spPr>
          <a:xfrm>
            <a:off x="867599" y="2120079"/>
            <a:ext cx="8959025" cy="375049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pic>
        <p:nvPicPr>
          <p:cNvPr id="2" name="Picture 1" descr="A picture containing drawing&#10;&#10;Description automatically generated">
            <a:extLst>
              <a:ext uri="{FF2B5EF4-FFF2-40B4-BE49-F238E27FC236}">
                <a16:creationId xmlns:a16="http://schemas.microsoft.com/office/drawing/2014/main" id="{EE66DDDD-1219-4133-91BF-C2818C24EF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810231696"/>
      </p:ext>
    </p:extLst>
  </p:cSld>
  <p:clrMapOvr>
    <a:masterClrMapping/>
  </p:clrMapOvr>
  <p:transition spd="med"/>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rt plus text">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B8CB49E5-8C3C-42C9-A5EE-D4E28FAD850A}"/>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6" name="Vertical Text Placeholder 2">
            <a:extLst>
              <a:ext uri="{FF2B5EF4-FFF2-40B4-BE49-F238E27FC236}">
                <a16:creationId xmlns:a16="http://schemas.microsoft.com/office/drawing/2014/main" id="{83B63035-882D-4FEF-8A05-C075003DE413}"/>
              </a:ext>
            </a:extLst>
          </p:cNvPr>
          <p:cNvSpPr>
            <a:spLocks noGrp="1"/>
          </p:cNvSpPr>
          <p:nvPr>
            <p:ph type="body" orient="vert" idx="13" hasCustomPrompt="1"/>
          </p:nvPr>
        </p:nvSpPr>
        <p:spPr>
          <a:xfrm>
            <a:off x="867600" y="866792"/>
            <a:ext cx="8959025" cy="357150"/>
          </a:xfrm>
          <a:prstGeom prst="rect">
            <a:avLst/>
          </a:prstGeom>
        </p:spPr>
        <p:txBody>
          <a:bodyPr vert="horz" lIns="0" tIns="0" rIns="0" bIns="0" anchor="t" anchorCtr="0">
            <a:noAutofit/>
          </a:bodyPr>
          <a:lstStyle>
            <a:lvl1pPr>
              <a:defRPr sz="1400">
                <a:solidFill>
                  <a:schemeClr val="accent1"/>
                </a:solidFill>
                <a:latin typeface="+mj-lt"/>
              </a:defRPr>
            </a:lvl1pPr>
            <a:lvl2pPr>
              <a:defRPr sz="1316"/>
            </a:lvl2pPr>
            <a:lvl3pPr>
              <a:defRPr sz="1316"/>
            </a:lvl3pPr>
            <a:lvl4pPr>
              <a:defRPr sz="1316"/>
            </a:lvl4pPr>
            <a:lvl5pPr>
              <a:defRPr sz="1316"/>
            </a:lvl5pPr>
          </a:lstStyle>
          <a:p>
            <a:pPr lvl="0"/>
            <a:r>
              <a:rPr lang="en-US" dirty="0"/>
              <a:t>Optional subtitle (Arial Bold 14pt, sentence case)</a:t>
            </a:r>
            <a:endParaRPr lang="en-HK" dirty="0"/>
          </a:p>
        </p:txBody>
      </p:sp>
      <p:sp>
        <p:nvSpPr>
          <p:cNvPr id="17" name="Content Placeholder 2">
            <a:extLst>
              <a:ext uri="{FF2B5EF4-FFF2-40B4-BE49-F238E27FC236}">
                <a16:creationId xmlns:a16="http://schemas.microsoft.com/office/drawing/2014/main" id="{CD826D41-EE40-42C4-B31A-90884304825A}"/>
              </a:ext>
            </a:extLst>
          </p:cNvPr>
          <p:cNvSpPr>
            <a:spLocks noGrp="1"/>
          </p:cNvSpPr>
          <p:nvPr>
            <p:ph idx="1" hasCustomPrompt="1"/>
          </p:nvPr>
        </p:nvSpPr>
        <p:spPr>
          <a:xfrm>
            <a:off x="867600" y="2120079"/>
            <a:ext cx="4406400" cy="4173166"/>
          </a:xfrm>
          <a:prstGeom prst="rect">
            <a:avLst/>
          </a:prstGeom>
        </p:spPr>
        <p:txBody>
          <a:bodyPr lIns="0" tIns="0" rIns="0" bIns="0">
            <a:normAutofit/>
          </a:bodyPr>
          <a:lstStyle>
            <a:lvl1pPr>
              <a:defRPr sz="1228" b="0">
                <a:solidFill>
                  <a:schemeClr val="tx1"/>
                </a:solidFill>
              </a:defRPr>
            </a:lvl1pPr>
          </a:lstStyle>
          <a:p>
            <a:pPr lvl="0"/>
            <a:r>
              <a:rPr lang="en-US" dirty="0"/>
              <a:t>Insert chart</a:t>
            </a:r>
          </a:p>
        </p:txBody>
      </p:sp>
      <p:sp>
        <p:nvSpPr>
          <p:cNvPr id="18" name="Vertical Text Placeholder 2">
            <a:extLst>
              <a:ext uri="{FF2B5EF4-FFF2-40B4-BE49-F238E27FC236}">
                <a16:creationId xmlns:a16="http://schemas.microsoft.com/office/drawing/2014/main" id="{573E3C14-1921-489C-BEA4-C1B222378F46}"/>
              </a:ext>
            </a:extLst>
          </p:cNvPr>
          <p:cNvSpPr>
            <a:spLocks noGrp="1"/>
          </p:cNvSpPr>
          <p:nvPr>
            <p:ph type="body" orient="vert" idx="10" hasCustomPrompt="1"/>
          </p:nvPr>
        </p:nvSpPr>
        <p:spPr>
          <a:xfrm>
            <a:off x="867601" y="1266430"/>
            <a:ext cx="4404488" cy="425845"/>
          </a:xfrm>
          <a:prstGeom prst="rect">
            <a:avLst/>
          </a:prstGeom>
          <a:solidFill>
            <a:schemeClr val="accent1"/>
          </a:solidFill>
        </p:spPr>
        <p:txBody>
          <a:bodyPr vert="horz" lIns="0" tIns="0" rIns="0" bIns="0" anchor="ctr" anchorCtr="0">
            <a:noAutofit/>
          </a:bodyPr>
          <a:lstStyle>
            <a:lvl1pPr marL="0" indent="0" algn="ctr">
              <a:buFontTx/>
              <a:buNone/>
              <a:defRPr sz="1000" b="0">
                <a:solidFill>
                  <a:schemeClr val="bg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Chart title (Arial Regular 10pt, sentence case)</a:t>
            </a:r>
            <a:endParaRPr lang="en-HK" dirty="0"/>
          </a:p>
        </p:txBody>
      </p:sp>
      <p:sp>
        <p:nvSpPr>
          <p:cNvPr id="19" name="Title 1">
            <a:extLst>
              <a:ext uri="{FF2B5EF4-FFF2-40B4-BE49-F238E27FC236}">
                <a16:creationId xmlns:a16="http://schemas.microsoft.com/office/drawing/2014/main" id="{FD8C43DD-EDAF-4AAE-A518-B90A4A83E662}"/>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r>
              <a:rPr lang="en-US" dirty="0"/>
              <a:t>Chart title (Arial Bold 20pt, sentence case)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86B0A8C7-68E1-4487-B9AF-F367C1857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9" name="Text Placeholder 3">
            <a:extLst>
              <a:ext uri="{FF2B5EF4-FFF2-40B4-BE49-F238E27FC236}">
                <a16:creationId xmlns:a16="http://schemas.microsoft.com/office/drawing/2014/main" id="{53084434-5BC8-46A6-8B27-E1B2CA345348}"/>
              </a:ext>
            </a:extLst>
          </p:cNvPr>
          <p:cNvSpPr>
            <a:spLocks noGrp="1"/>
          </p:cNvSpPr>
          <p:nvPr>
            <p:ph type="body" sz="quarter" idx="11" hasCustomPrompt="1"/>
          </p:nvPr>
        </p:nvSpPr>
        <p:spPr>
          <a:xfrm>
            <a:off x="5425282" y="1274763"/>
            <a:ext cx="4401343" cy="5014912"/>
          </a:xfrm>
          <a:prstGeom prst="rect">
            <a:avLst/>
          </a:prstGeom>
        </p:spPr>
        <p:txBody>
          <a:bodyPr lIns="0" tIns="0" rIns="0" bIns="0"/>
          <a:lstStyle>
            <a:lvl1pPr marL="180000" indent="-180000">
              <a:lnSpc>
                <a:spcPct val="120000"/>
              </a:lnSpc>
              <a:buClr>
                <a:schemeClr val="bg2"/>
              </a:buClr>
              <a:buFont typeface="Arial" panose="020B0604020202020204" pitchFamily="34" charset="0"/>
              <a:buChar char="•"/>
              <a:defRPr sz="1100" b="0">
                <a:solidFill>
                  <a:schemeClr val="tx1"/>
                </a:solidFill>
              </a:defRPr>
            </a:lvl1pPr>
            <a:lvl2pPr marL="360000" indent="-180000">
              <a:lnSpc>
                <a:spcPct val="120000"/>
              </a:lnSpc>
              <a:buFont typeface="Arial" panose="020B0604020202020204" pitchFamily="34" charset="0"/>
              <a:buChar char="-"/>
              <a:defRPr sz="1100" b="0">
                <a:solidFill>
                  <a:schemeClr val="tx1"/>
                </a:solidFill>
              </a:defRPr>
            </a:lvl2pPr>
            <a:lvl3pP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Regular 11pt, sentence case)</a:t>
            </a:r>
          </a:p>
          <a:p>
            <a:pPr lvl="1"/>
            <a:r>
              <a:rPr lang="en-US" dirty="0"/>
              <a:t>Second level (Arial Regular 11pt, sentence case)</a:t>
            </a:r>
            <a:endParaRPr lang="en-HK" dirty="0"/>
          </a:p>
        </p:txBody>
      </p:sp>
    </p:spTree>
    <p:extLst>
      <p:ext uri="{BB962C8B-B14F-4D97-AF65-F5344CB8AC3E}">
        <p14:creationId xmlns:p14="http://schemas.microsoft.com/office/powerpoint/2010/main" val="2323104020"/>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gram 1">
    <p:spTree>
      <p:nvGrpSpPr>
        <p:cNvPr id="1" name=""/>
        <p:cNvGrpSpPr/>
        <p:nvPr/>
      </p:nvGrpSpPr>
      <p:grpSpPr>
        <a:xfrm>
          <a:off x="0" y="0"/>
          <a:ext cx="0" cy="0"/>
          <a:chOff x="0" y="0"/>
          <a:chExt cx="0" cy="0"/>
        </a:xfrm>
      </p:grpSpPr>
      <p:sp>
        <p:nvSpPr>
          <p:cNvPr id="15" name="Vertical Text Placeholder 2">
            <a:extLst>
              <a:ext uri="{FF2B5EF4-FFF2-40B4-BE49-F238E27FC236}">
                <a16:creationId xmlns:a16="http://schemas.microsoft.com/office/drawing/2014/main" id="{9E1D0568-7F42-49F7-886B-94718042D502}"/>
              </a:ext>
            </a:extLst>
          </p:cNvPr>
          <p:cNvSpPr>
            <a:spLocks noGrp="1"/>
          </p:cNvSpPr>
          <p:nvPr>
            <p:ph type="body" orient="vert" idx="10" hasCustomPrompt="1"/>
          </p:nvPr>
        </p:nvSpPr>
        <p:spPr>
          <a:xfrm>
            <a:off x="863631" y="1693966"/>
            <a:ext cx="2886838" cy="2103217"/>
          </a:xfrm>
          <a:prstGeom prst="rect">
            <a:avLst/>
          </a:prstGeom>
          <a:solidFill>
            <a:schemeClr val="accent1"/>
          </a:solidFill>
        </p:spPr>
        <p:txBody>
          <a:bodyPr vert="horz" lIns="216000" tIns="252000" rIns="216000" bIns="0"/>
          <a:lstStyle>
            <a:lvl1pPr indent="0">
              <a:lnSpc>
                <a:spcPct val="100000"/>
              </a:lnSpc>
              <a:spcAft>
                <a:spcPts val="1052"/>
              </a:spcAft>
              <a:defRPr sz="1400">
                <a:solidFill>
                  <a:schemeClr val="bg1"/>
                </a:solidFill>
              </a:defRPr>
            </a:lvl1pPr>
            <a:lvl2pPr indent="0">
              <a:lnSpc>
                <a:spcPct val="120000"/>
              </a:lnSpc>
              <a:defRPr sz="1000" b="0">
                <a:solidFill>
                  <a:schemeClr val="bg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sp>
        <p:nvSpPr>
          <p:cNvPr id="16" name="Vertical Text Placeholder 2">
            <a:extLst>
              <a:ext uri="{FF2B5EF4-FFF2-40B4-BE49-F238E27FC236}">
                <a16:creationId xmlns:a16="http://schemas.microsoft.com/office/drawing/2014/main" id="{2B877D23-0791-4D1E-85C3-FACE3B38BC02}"/>
              </a:ext>
            </a:extLst>
          </p:cNvPr>
          <p:cNvSpPr>
            <a:spLocks noGrp="1"/>
          </p:cNvSpPr>
          <p:nvPr>
            <p:ph type="body" orient="vert" idx="11" hasCustomPrompt="1"/>
          </p:nvPr>
        </p:nvSpPr>
        <p:spPr>
          <a:xfrm>
            <a:off x="3902868" y="1695600"/>
            <a:ext cx="2886075" cy="2103217"/>
          </a:xfrm>
          <a:prstGeom prst="rect">
            <a:avLst/>
          </a:prstGeom>
          <a:solidFill>
            <a:schemeClr val="accent2"/>
          </a:solidFill>
        </p:spPr>
        <p:txBody>
          <a:bodyPr vert="horz" lIns="216000" tIns="252000" rIns="216000" bIns="0"/>
          <a:lstStyle>
            <a:lvl1pPr indent="0">
              <a:lnSpc>
                <a:spcPct val="100000"/>
              </a:lnSpc>
              <a:spcAft>
                <a:spcPts val="1052"/>
              </a:spcAft>
              <a:defRPr sz="1400">
                <a:solidFill>
                  <a:schemeClr val="bg1"/>
                </a:solidFill>
              </a:defRPr>
            </a:lvl1pPr>
            <a:lvl2pPr indent="0">
              <a:lnSpc>
                <a:spcPct val="120000"/>
              </a:lnSpc>
              <a:defRPr sz="1000" b="0">
                <a:solidFill>
                  <a:schemeClr val="bg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sp>
        <p:nvSpPr>
          <p:cNvPr id="17" name="Vertical Text Placeholder 2">
            <a:extLst>
              <a:ext uri="{FF2B5EF4-FFF2-40B4-BE49-F238E27FC236}">
                <a16:creationId xmlns:a16="http://schemas.microsoft.com/office/drawing/2014/main" id="{BB063A16-80F3-4572-ABFB-EB8313F021DF}"/>
              </a:ext>
            </a:extLst>
          </p:cNvPr>
          <p:cNvSpPr>
            <a:spLocks noGrp="1"/>
          </p:cNvSpPr>
          <p:nvPr>
            <p:ph type="body" orient="vert" idx="12" hasCustomPrompt="1"/>
          </p:nvPr>
        </p:nvSpPr>
        <p:spPr>
          <a:xfrm>
            <a:off x="6945313" y="1695600"/>
            <a:ext cx="2886075" cy="2103217"/>
          </a:xfrm>
          <a:prstGeom prst="rect">
            <a:avLst/>
          </a:prstGeom>
          <a:solidFill>
            <a:schemeClr val="accent3"/>
          </a:solidFill>
        </p:spPr>
        <p:txBody>
          <a:bodyPr vert="horz" lIns="216000" tIns="252000" rIns="216000" bIns="0"/>
          <a:lstStyle>
            <a:lvl1pPr indent="0">
              <a:lnSpc>
                <a:spcPct val="100000"/>
              </a:lnSpc>
              <a:spcAft>
                <a:spcPts val="1052"/>
              </a:spcAft>
              <a:defRPr sz="1400">
                <a:solidFill>
                  <a:schemeClr val="bg1"/>
                </a:solidFill>
              </a:defRPr>
            </a:lvl1pPr>
            <a:lvl2pPr indent="0">
              <a:lnSpc>
                <a:spcPct val="120000"/>
              </a:lnSpc>
              <a:defRPr sz="1000" b="0">
                <a:solidFill>
                  <a:schemeClr val="bg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sp>
        <p:nvSpPr>
          <p:cNvPr id="20" name="Slide Number Placeholder 5">
            <a:extLst>
              <a:ext uri="{FF2B5EF4-FFF2-40B4-BE49-F238E27FC236}">
                <a16:creationId xmlns:a16="http://schemas.microsoft.com/office/drawing/2014/main" id="{2568E6D4-2FD8-4617-A3D8-54CF3DDD1D33}"/>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24" name="Title 1">
            <a:extLst>
              <a:ext uri="{FF2B5EF4-FFF2-40B4-BE49-F238E27FC236}">
                <a16:creationId xmlns:a16="http://schemas.microsoft.com/office/drawing/2014/main" id="{9E7A1036-60A8-441F-B6D7-AC68D0DE9E35}"/>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pPr hangingPunct="1"/>
            <a:r>
              <a:rPr lang="en-US" sz="2000" dirty="0"/>
              <a:t>Diagram title (Arial Bold 20pt, sentence case)</a:t>
            </a:r>
            <a:endParaRPr lang="en-HK" sz="2000" dirty="0"/>
          </a:p>
        </p:txBody>
      </p:sp>
      <p:sp>
        <p:nvSpPr>
          <p:cNvPr id="25" name="Vertical Text Placeholder 2">
            <a:extLst>
              <a:ext uri="{FF2B5EF4-FFF2-40B4-BE49-F238E27FC236}">
                <a16:creationId xmlns:a16="http://schemas.microsoft.com/office/drawing/2014/main" id="{2B9E6DA9-2A24-44F1-A9F2-94906388D445}"/>
              </a:ext>
            </a:extLst>
          </p:cNvPr>
          <p:cNvSpPr>
            <a:spLocks noGrp="1"/>
          </p:cNvSpPr>
          <p:nvPr>
            <p:ph type="body" orient="vert" idx="13" hasCustomPrompt="1"/>
          </p:nvPr>
        </p:nvSpPr>
        <p:spPr>
          <a:xfrm>
            <a:off x="863631" y="4186458"/>
            <a:ext cx="2886838" cy="2103217"/>
          </a:xfrm>
          <a:prstGeom prst="rect">
            <a:avLst/>
          </a:prstGeom>
          <a:solidFill>
            <a:schemeClr val="accent4"/>
          </a:solidFill>
        </p:spPr>
        <p:txBody>
          <a:bodyPr vert="horz" lIns="216000" tIns="252000" rIns="216000" bIns="0"/>
          <a:lstStyle>
            <a:lvl1pPr indent="0">
              <a:lnSpc>
                <a:spcPct val="100000"/>
              </a:lnSpc>
              <a:spcAft>
                <a:spcPts val="1052"/>
              </a:spcAft>
              <a:defRPr sz="1400">
                <a:solidFill>
                  <a:schemeClr val="bg1"/>
                </a:solidFill>
              </a:defRPr>
            </a:lvl1pPr>
            <a:lvl2pPr indent="0">
              <a:lnSpc>
                <a:spcPct val="120000"/>
              </a:lnSpc>
              <a:defRPr sz="1000" b="0">
                <a:solidFill>
                  <a:schemeClr val="bg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sp>
        <p:nvSpPr>
          <p:cNvPr id="26" name="Vertical Text Placeholder 2">
            <a:extLst>
              <a:ext uri="{FF2B5EF4-FFF2-40B4-BE49-F238E27FC236}">
                <a16:creationId xmlns:a16="http://schemas.microsoft.com/office/drawing/2014/main" id="{361B1D1F-2177-4D01-8062-E6E991837A74}"/>
              </a:ext>
            </a:extLst>
          </p:cNvPr>
          <p:cNvSpPr>
            <a:spLocks noGrp="1"/>
          </p:cNvSpPr>
          <p:nvPr>
            <p:ph type="body" orient="vert" idx="14" hasCustomPrompt="1"/>
          </p:nvPr>
        </p:nvSpPr>
        <p:spPr>
          <a:xfrm>
            <a:off x="3902868" y="4188092"/>
            <a:ext cx="2886075" cy="2103217"/>
          </a:xfrm>
          <a:prstGeom prst="rect">
            <a:avLst/>
          </a:prstGeom>
          <a:solidFill>
            <a:schemeClr val="accent5"/>
          </a:solidFill>
        </p:spPr>
        <p:txBody>
          <a:bodyPr vert="horz" lIns="216000" tIns="252000" rIns="216000" bIns="0"/>
          <a:lstStyle>
            <a:lvl1pPr indent="0">
              <a:lnSpc>
                <a:spcPct val="100000"/>
              </a:lnSpc>
              <a:spcAft>
                <a:spcPts val="1052"/>
              </a:spcAft>
              <a:defRPr sz="1400">
                <a:solidFill>
                  <a:schemeClr val="tx1"/>
                </a:solidFill>
              </a:defRPr>
            </a:lvl1pPr>
            <a:lvl2pPr indent="0">
              <a:lnSpc>
                <a:spcPct val="120000"/>
              </a:lnSpc>
              <a:defRPr sz="1000" b="0">
                <a:solidFill>
                  <a:schemeClr val="tx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sp>
        <p:nvSpPr>
          <p:cNvPr id="27" name="Vertical Text Placeholder 2">
            <a:extLst>
              <a:ext uri="{FF2B5EF4-FFF2-40B4-BE49-F238E27FC236}">
                <a16:creationId xmlns:a16="http://schemas.microsoft.com/office/drawing/2014/main" id="{3973C50A-7A01-4237-BF5A-BA7E4C2F6E6B}"/>
              </a:ext>
            </a:extLst>
          </p:cNvPr>
          <p:cNvSpPr>
            <a:spLocks noGrp="1"/>
          </p:cNvSpPr>
          <p:nvPr>
            <p:ph type="body" orient="vert" idx="15" hasCustomPrompt="1"/>
          </p:nvPr>
        </p:nvSpPr>
        <p:spPr>
          <a:xfrm>
            <a:off x="6945313" y="4188092"/>
            <a:ext cx="2886075" cy="2103217"/>
          </a:xfrm>
          <a:prstGeom prst="rect">
            <a:avLst/>
          </a:prstGeom>
          <a:solidFill>
            <a:schemeClr val="accent6"/>
          </a:solidFill>
        </p:spPr>
        <p:txBody>
          <a:bodyPr vert="horz" lIns="216000" tIns="252000" rIns="216000" bIns="0"/>
          <a:lstStyle>
            <a:lvl1pPr indent="0">
              <a:lnSpc>
                <a:spcPct val="100000"/>
              </a:lnSpc>
              <a:spcAft>
                <a:spcPts val="1052"/>
              </a:spcAft>
              <a:defRPr sz="1400">
                <a:solidFill>
                  <a:schemeClr val="bg1"/>
                </a:solidFill>
              </a:defRPr>
            </a:lvl1pPr>
            <a:lvl2pPr indent="0">
              <a:lnSpc>
                <a:spcPct val="120000"/>
              </a:lnSpc>
              <a:defRPr sz="1000" b="0">
                <a:solidFill>
                  <a:schemeClr val="bg1"/>
                </a:solidFill>
              </a:defRPr>
            </a:lvl2pPr>
            <a:lvl3pPr indent="0">
              <a:lnSpc>
                <a:spcPct val="120000"/>
              </a:lnSpc>
              <a:spcAft>
                <a:spcPts val="526"/>
              </a:spcAft>
              <a:defRPr sz="1316" b="1">
                <a:solidFill>
                  <a:schemeClr val="tx1"/>
                </a:solidFill>
              </a:defRPr>
            </a:lvl3pPr>
            <a:lvl4pPr marL="200482" indent="0">
              <a:lnSpc>
                <a:spcPct val="120000"/>
              </a:lnSpc>
              <a:spcAft>
                <a:spcPts val="526"/>
              </a:spcAft>
              <a:buClr>
                <a:schemeClr val="bg2"/>
              </a:buClr>
              <a:buFont typeface="Arial" panose="020B0604020202020204" pitchFamily="34" charset="0"/>
              <a:buChar char="•"/>
              <a:defRPr sz="1316" b="0">
                <a:solidFill>
                  <a:schemeClr val="tx1"/>
                </a:solidFill>
              </a:defRPr>
            </a:lvl4pPr>
            <a:lvl5pPr marL="435770" indent="0">
              <a:lnSpc>
                <a:spcPct val="120000"/>
              </a:lnSpc>
              <a:buClr>
                <a:schemeClr val="tx1"/>
              </a:buClr>
              <a:buFont typeface="Arial" panose="020B0604020202020204" pitchFamily="34" charset="0"/>
              <a:buChar char="-"/>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First level (Arial Bold 14pt, sentence case)</a:t>
            </a:r>
          </a:p>
          <a:p>
            <a:pPr lvl="1"/>
            <a:r>
              <a:rPr lang="en-US" dirty="0"/>
              <a:t>Second level (Arial Regular 10pt, sentence case)</a:t>
            </a:r>
          </a:p>
        </p:txBody>
      </p:sp>
      <p:pic>
        <p:nvPicPr>
          <p:cNvPr id="2" name="Picture 1" descr="A picture containing drawing&#10;&#10;Description automatically generated">
            <a:extLst>
              <a:ext uri="{FF2B5EF4-FFF2-40B4-BE49-F238E27FC236}">
                <a16:creationId xmlns:a16="http://schemas.microsoft.com/office/drawing/2014/main" id="{8F9BE49F-BD1A-4408-9844-4DF2411A01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194094186"/>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624257-330C-4267-8B3C-BFC7DE2E20F1}"/>
              </a:ext>
            </a:extLst>
          </p:cNvPr>
          <p:cNvSpPr>
            <a:spLocks noGrp="1"/>
          </p:cNvSpPr>
          <p:nvPr>
            <p:ph idx="1" hasCustomPrompt="1"/>
          </p:nvPr>
        </p:nvSpPr>
        <p:spPr>
          <a:xfrm>
            <a:off x="867600" y="1703125"/>
            <a:ext cx="8959025" cy="5009515"/>
          </a:xfrm>
          <a:prstGeom prst="rect">
            <a:avLst/>
          </a:prstGeom>
        </p:spPr>
        <p:txBody>
          <a:bodyPr lIns="0" tIns="0" rIns="0" bIns="0"/>
          <a:lstStyle>
            <a:lvl1pPr>
              <a:defRPr sz="1228" b="0">
                <a:solidFill>
                  <a:schemeClr val="tx1"/>
                </a:solidFill>
              </a:defRPr>
            </a:lvl1pPr>
          </a:lstStyle>
          <a:p>
            <a:pPr lvl="0"/>
            <a:r>
              <a:rPr lang="en-US" dirty="0"/>
              <a:t>Insert SmartArt</a:t>
            </a:r>
          </a:p>
        </p:txBody>
      </p:sp>
      <p:sp>
        <p:nvSpPr>
          <p:cNvPr id="10" name="Slide Number Placeholder 5">
            <a:extLst>
              <a:ext uri="{FF2B5EF4-FFF2-40B4-BE49-F238E27FC236}">
                <a16:creationId xmlns:a16="http://schemas.microsoft.com/office/drawing/2014/main" id="{9B849D6D-2D9F-4C4E-9B71-B9C4D8F59DA6}"/>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1" name="Title 1">
            <a:extLst>
              <a:ext uri="{FF2B5EF4-FFF2-40B4-BE49-F238E27FC236}">
                <a16:creationId xmlns:a16="http://schemas.microsoft.com/office/drawing/2014/main" id="{2D3E76B2-0EB1-435F-B869-C6C63EE3F232}"/>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pPr hangingPunct="1"/>
            <a:r>
              <a:rPr lang="en-US" sz="2000" dirty="0"/>
              <a:t>Diagram title (Arial Bold 20pt, sentence case)</a:t>
            </a:r>
            <a:endParaRPr lang="en-HK" sz="2000" dirty="0"/>
          </a:p>
        </p:txBody>
      </p:sp>
      <p:pic>
        <p:nvPicPr>
          <p:cNvPr id="2" name="Picture 1" descr="A picture containing drawing&#10;&#10;Description automatically generated">
            <a:extLst>
              <a:ext uri="{FF2B5EF4-FFF2-40B4-BE49-F238E27FC236}">
                <a16:creationId xmlns:a16="http://schemas.microsoft.com/office/drawing/2014/main" id="{F5E5FFAD-86D8-4CCA-8166-3CA53EAE80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492356841"/>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agram 3">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624257-330C-4267-8B3C-BFC7DE2E20F1}"/>
              </a:ext>
            </a:extLst>
          </p:cNvPr>
          <p:cNvSpPr>
            <a:spLocks noGrp="1"/>
          </p:cNvSpPr>
          <p:nvPr>
            <p:ph idx="1" hasCustomPrompt="1"/>
          </p:nvPr>
        </p:nvSpPr>
        <p:spPr>
          <a:xfrm>
            <a:off x="5426915" y="1703321"/>
            <a:ext cx="4406075" cy="5033299"/>
          </a:xfrm>
          <a:prstGeom prst="rect">
            <a:avLst/>
          </a:prstGeom>
        </p:spPr>
        <p:txBody>
          <a:bodyPr lIns="0" tIns="0" rIns="0" bIns="0"/>
          <a:lstStyle>
            <a:lvl1pPr>
              <a:defRPr sz="1228" b="0">
                <a:solidFill>
                  <a:schemeClr val="tx1"/>
                </a:solidFill>
              </a:defRPr>
            </a:lvl1pPr>
          </a:lstStyle>
          <a:p>
            <a:pPr lvl="0"/>
            <a:r>
              <a:rPr lang="en-US" dirty="0"/>
              <a:t>Insert SmartArt</a:t>
            </a:r>
          </a:p>
        </p:txBody>
      </p:sp>
      <p:sp>
        <p:nvSpPr>
          <p:cNvPr id="10" name="Slide Number Placeholder 5">
            <a:extLst>
              <a:ext uri="{FF2B5EF4-FFF2-40B4-BE49-F238E27FC236}">
                <a16:creationId xmlns:a16="http://schemas.microsoft.com/office/drawing/2014/main" id="{396EF2E0-2EEC-45A1-AF07-2B6EAD3BEC80}"/>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1" name="Title 1">
            <a:extLst>
              <a:ext uri="{FF2B5EF4-FFF2-40B4-BE49-F238E27FC236}">
                <a16:creationId xmlns:a16="http://schemas.microsoft.com/office/drawing/2014/main" id="{A15A9E53-F3E4-473F-9D78-C0717AB639DC}"/>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pPr hangingPunct="1"/>
            <a:r>
              <a:rPr lang="en-US" sz="2000" dirty="0"/>
              <a:t>Diagram title (Arial Bold 20pt, sentence case)</a:t>
            </a:r>
            <a:endParaRPr lang="en-HK" sz="2000" dirty="0"/>
          </a:p>
        </p:txBody>
      </p:sp>
      <p:pic>
        <p:nvPicPr>
          <p:cNvPr id="2" name="Picture 1" descr="A picture containing drawing&#10;&#10;Description automatically generated">
            <a:extLst>
              <a:ext uri="{FF2B5EF4-FFF2-40B4-BE49-F238E27FC236}">
                <a16:creationId xmlns:a16="http://schemas.microsoft.com/office/drawing/2014/main" id="{5805B969-630D-4E4B-B9C6-936672D620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4" name="Text Placeholder 3">
            <a:extLst>
              <a:ext uri="{FF2B5EF4-FFF2-40B4-BE49-F238E27FC236}">
                <a16:creationId xmlns:a16="http://schemas.microsoft.com/office/drawing/2014/main" id="{AA31F79E-B64B-4D1E-89DA-38CE8B848848}"/>
              </a:ext>
            </a:extLst>
          </p:cNvPr>
          <p:cNvSpPr>
            <a:spLocks noGrp="1"/>
          </p:cNvSpPr>
          <p:nvPr>
            <p:ph type="body" sz="quarter" idx="12" hasCustomPrompt="1"/>
          </p:nvPr>
        </p:nvSpPr>
        <p:spPr>
          <a:xfrm>
            <a:off x="867600" y="2111375"/>
            <a:ext cx="4406075" cy="4595813"/>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671443808"/>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gram 3 with red 2nd bulle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624257-330C-4267-8B3C-BFC7DE2E20F1}"/>
              </a:ext>
            </a:extLst>
          </p:cNvPr>
          <p:cNvSpPr>
            <a:spLocks noGrp="1"/>
          </p:cNvSpPr>
          <p:nvPr>
            <p:ph idx="1" hasCustomPrompt="1"/>
          </p:nvPr>
        </p:nvSpPr>
        <p:spPr>
          <a:xfrm>
            <a:off x="5426915" y="1703321"/>
            <a:ext cx="4406075" cy="5033299"/>
          </a:xfrm>
          <a:prstGeom prst="rect">
            <a:avLst/>
          </a:prstGeom>
        </p:spPr>
        <p:txBody>
          <a:bodyPr lIns="0" tIns="0" rIns="0" bIns="0"/>
          <a:lstStyle>
            <a:lvl1pPr>
              <a:defRPr sz="1228" b="0">
                <a:solidFill>
                  <a:schemeClr val="tx1"/>
                </a:solidFill>
              </a:defRPr>
            </a:lvl1pPr>
          </a:lstStyle>
          <a:p>
            <a:pPr lvl="0"/>
            <a:r>
              <a:rPr lang="en-US" dirty="0"/>
              <a:t>Insert SmartArt</a:t>
            </a:r>
          </a:p>
        </p:txBody>
      </p:sp>
      <p:sp>
        <p:nvSpPr>
          <p:cNvPr id="10" name="Slide Number Placeholder 5">
            <a:extLst>
              <a:ext uri="{FF2B5EF4-FFF2-40B4-BE49-F238E27FC236}">
                <a16:creationId xmlns:a16="http://schemas.microsoft.com/office/drawing/2014/main" id="{396EF2E0-2EEC-45A1-AF07-2B6EAD3BEC80}"/>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1" name="Title 1">
            <a:extLst>
              <a:ext uri="{FF2B5EF4-FFF2-40B4-BE49-F238E27FC236}">
                <a16:creationId xmlns:a16="http://schemas.microsoft.com/office/drawing/2014/main" id="{A15A9E53-F3E4-473F-9D78-C0717AB639DC}"/>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pPr hangingPunct="1"/>
            <a:r>
              <a:rPr lang="en-US" sz="2000" dirty="0"/>
              <a:t>Diagram title (Arial Bold 20pt, sentence case)</a:t>
            </a:r>
            <a:endParaRPr lang="en-HK" sz="2000" dirty="0"/>
          </a:p>
        </p:txBody>
      </p:sp>
      <p:pic>
        <p:nvPicPr>
          <p:cNvPr id="2" name="Picture 1" descr="A picture containing drawing&#10;&#10;Description automatically generated">
            <a:extLst>
              <a:ext uri="{FF2B5EF4-FFF2-40B4-BE49-F238E27FC236}">
                <a16:creationId xmlns:a16="http://schemas.microsoft.com/office/drawing/2014/main" id="{5805B969-630D-4E4B-B9C6-936672D620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4" name="Text Placeholder 3">
            <a:extLst>
              <a:ext uri="{FF2B5EF4-FFF2-40B4-BE49-F238E27FC236}">
                <a16:creationId xmlns:a16="http://schemas.microsoft.com/office/drawing/2014/main" id="{AA31F79E-B64B-4D1E-89DA-38CE8B848848}"/>
              </a:ext>
            </a:extLst>
          </p:cNvPr>
          <p:cNvSpPr>
            <a:spLocks noGrp="1"/>
          </p:cNvSpPr>
          <p:nvPr>
            <p:ph type="body" sz="quarter" idx="12" hasCustomPrompt="1"/>
          </p:nvPr>
        </p:nvSpPr>
        <p:spPr>
          <a:xfrm>
            <a:off x="867600" y="2111375"/>
            <a:ext cx="4406075" cy="4595813"/>
          </a:xfrm>
          <a:prstGeom prst="rect">
            <a:avLst/>
          </a:prstGeom>
        </p:spPr>
        <p:txBody>
          <a:bodyPr lIns="0" tIns="0" rIns="0" bIns="0"/>
          <a:lstStyle>
            <a:lvl1pPr marL="0" indent="0">
              <a:lnSpc>
                <a:spcPct val="120000"/>
              </a:lnSpc>
              <a:spcAft>
                <a:spcPts val="500"/>
              </a:spcAft>
              <a:buClr>
                <a:schemeClr val="bg2"/>
              </a:buClr>
              <a:buFont typeface="Arial" panose="020B0604020202020204" pitchFamily="34" charset="0"/>
              <a:buNone/>
              <a:defRPr sz="1400">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lnSpc>
                <a:spcPct val="120000"/>
              </a:lnSpc>
              <a:defRPr sz="1100" b="0">
                <a:solidFill>
                  <a:schemeClr val="tx1"/>
                </a:solidFill>
              </a:defRPr>
            </a:lvl4pPr>
            <a:lvl5pPr>
              <a:lnSpc>
                <a:spcPct val="120000"/>
              </a:lnSpc>
              <a:defRPr sz="1100" b="0">
                <a:solidFill>
                  <a:schemeClr val="tx1"/>
                </a:solidFill>
              </a:defRPr>
            </a:lvl5pPr>
          </a:lstStyle>
          <a:p>
            <a:pPr lvl="0"/>
            <a:r>
              <a:rPr lang="en-US" dirty="0"/>
              <a:t>First level (Arial Bold 14pt, sentence case)</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2765133993"/>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6C224A33-B72D-4AC4-9D52-0820BD4BE2B7}"/>
              </a:ext>
            </a:extLst>
          </p:cNvPr>
          <p:cNvSpPr>
            <a:spLocks noGrp="1"/>
          </p:cNvSpPr>
          <p:nvPr>
            <p:ph type="pic" sz="quarter" idx="13" hasCustomPrompt="1"/>
          </p:nvPr>
        </p:nvSpPr>
        <p:spPr>
          <a:xfrm>
            <a:off x="0" y="-1"/>
            <a:ext cx="10692000" cy="7559675"/>
          </a:xfrm>
          <a:prstGeom prst="rect">
            <a:avLst/>
          </a:prstGeom>
          <a:solidFill>
            <a:schemeClr val="bg1">
              <a:lumMod val="95000"/>
            </a:schemeClr>
          </a:solidFill>
        </p:spPr>
        <p:txBody>
          <a:bodyPr/>
          <a:lstStyle>
            <a:lvl1pPr>
              <a:defRPr sz="1200" b="0">
                <a:solidFill>
                  <a:schemeClr val="tx1"/>
                </a:solidFill>
              </a:defRPr>
            </a:lvl1pPr>
          </a:lstStyle>
          <a:p>
            <a:r>
              <a:rPr lang="en-US" dirty="0"/>
              <a:t>Insert image</a:t>
            </a:r>
            <a:endParaRPr lang="en-HK" dirty="0"/>
          </a:p>
        </p:txBody>
      </p:sp>
      <p:sp>
        <p:nvSpPr>
          <p:cNvPr id="4" name="Title 1">
            <a:extLst>
              <a:ext uri="{FF2B5EF4-FFF2-40B4-BE49-F238E27FC236}">
                <a16:creationId xmlns:a16="http://schemas.microsoft.com/office/drawing/2014/main" id="{60916CD0-578A-4E2A-B470-BB11F02DEAF8}"/>
              </a:ext>
            </a:extLst>
          </p:cNvPr>
          <p:cNvSpPr>
            <a:spLocks noGrp="1"/>
          </p:cNvSpPr>
          <p:nvPr>
            <p:ph type="ctrTitle" hasCustomPrompt="1"/>
          </p:nvPr>
        </p:nvSpPr>
        <p:spPr>
          <a:xfrm>
            <a:off x="867600" y="862747"/>
            <a:ext cx="5925313" cy="2055839"/>
          </a:xfrm>
          <a:prstGeom prst="rect">
            <a:avLst/>
          </a:prstGeom>
        </p:spPr>
        <p:txBody>
          <a:bodyPr lIns="0" tIns="0" rIns="0" bIns="0" anchor="t" anchorCtr="0">
            <a:noAutofit/>
          </a:bodyPr>
          <a:lstStyle>
            <a:lvl1pPr algn="l">
              <a:lnSpc>
                <a:spcPct val="100000"/>
              </a:lnSpc>
              <a:spcBef>
                <a:spcPts val="0"/>
              </a:spcBef>
              <a:defRPr sz="2800">
                <a:solidFill>
                  <a:schemeClr val="bg1"/>
                </a:solidFill>
                <a:latin typeface="+mj-lt"/>
              </a:defRPr>
            </a:lvl1pPr>
          </a:lstStyle>
          <a:p>
            <a:r>
              <a:rPr lang="en-US" dirty="0"/>
              <a:t>Divider title</a:t>
            </a:r>
            <a:br>
              <a:rPr lang="en-US" dirty="0"/>
            </a:br>
            <a:r>
              <a:rPr lang="en-US" dirty="0"/>
              <a:t>(Arial Bold 28pt, sentence case)</a:t>
            </a:r>
            <a:endParaRPr lang="en-HK" dirty="0"/>
          </a:p>
        </p:txBody>
      </p:sp>
      <p:sp>
        <p:nvSpPr>
          <p:cNvPr id="2" name="TextBox 1">
            <a:extLst>
              <a:ext uri="{FF2B5EF4-FFF2-40B4-BE49-F238E27FC236}">
                <a16:creationId xmlns:a16="http://schemas.microsoft.com/office/drawing/2014/main" id="{46A35185-F703-3A4D-8457-D84C7EA546D4}"/>
              </a:ext>
            </a:extLst>
          </p:cNvPr>
          <p:cNvSpPr txBox="1"/>
          <p:nvPr userDrawn="1"/>
        </p:nvSpPr>
        <p:spPr>
          <a:xfrm>
            <a:off x="11500338" y="-3165231"/>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L="0" marR="0" indent="0" algn="l" defTabSz="2438338" rtl="0" fontAlgn="auto" latinLnBrk="0" hangingPunct="0">
              <a:lnSpc>
                <a:spcPct val="120000"/>
              </a:lnSpc>
              <a:spcBef>
                <a:spcPts val="0"/>
              </a:spcBef>
              <a:spcAft>
                <a:spcPts val="0"/>
              </a:spcAft>
              <a:buClrTx/>
              <a:buSzTx/>
              <a:buFontTx/>
              <a:buNone/>
              <a:tabLst/>
            </a:pPr>
            <a:endParaRPr kumimoji="0" lang="en-US" sz="1100" b="0"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182937756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agram 4">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624257-330C-4267-8B3C-BFC7DE2E20F1}"/>
              </a:ext>
            </a:extLst>
          </p:cNvPr>
          <p:cNvSpPr>
            <a:spLocks noGrp="1"/>
          </p:cNvSpPr>
          <p:nvPr>
            <p:ph idx="1" hasCustomPrompt="1"/>
          </p:nvPr>
        </p:nvSpPr>
        <p:spPr>
          <a:xfrm>
            <a:off x="867600" y="1705550"/>
            <a:ext cx="8959025" cy="1260383"/>
          </a:xfrm>
          <a:prstGeom prst="rect">
            <a:avLst/>
          </a:prstGeom>
        </p:spPr>
        <p:txBody>
          <a:bodyPr lIns="0" tIns="0" rIns="0" bIns="0"/>
          <a:lstStyle>
            <a:lvl1pPr>
              <a:defRPr sz="1228" b="0">
                <a:solidFill>
                  <a:schemeClr val="tx1"/>
                </a:solidFill>
              </a:defRPr>
            </a:lvl1pPr>
          </a:lstStyle>
          <a:p>
            <a:pPr lvl="0"/>
            <a:r>
              <a:rPr lang="en-US" dirty="0"/>
              <a:t>Insert SmartArt</a:t>
            </a:r>
          </a:p>
        </p:txBody>
      </p:sp>
      <p:sp>
        <p:nvSpPr>
          <p:cNvPr id="8" name="Vertical Text Placeholder 2">
            <a:extLst>
              <a:ext uri="{FF2B5EF4-FFF2-40B4-BE49-F238E27FC236}">
                <a16:creationId xmlns:a16="http://schemas.microsoft.com/office/drawing/2014/main" id="{F65BFA0C-76A6-440B-930C-075749A0504A}"/>
              </a:ext>
            </a:extLst>
          </p:cNvPr>
          <p:cNvSpPr>
            <a:spLocks noGrp="1"/>
          </p:cNvSpPr>
          <p:nvPr>
            <p:ph type="body" orient="vert" idx="11" hasCustomPrompt="1"/>
          </p:nvPr>
        </p:nvSpPr>
        <p:spPr>
          <a:xfrm>
            <a:off x="867601" y="3375797"/>
            <a:ext cx="2885250" cy="3353731"/>
          </a:xfrm>
          <a:prstGeom prst="rect">
            <a:avLst/>
          </a:prstGeom>
        </p:spPr>
        <p:txBody>
          <a:bodyPr vert="horz" lIns="360000" tIns="0" rIns="0" bIns="0"/>
          <a:lstStyle>
            <a:lvl1pPr marL="200482" indent="-200482">
              <a:lnSpc>
                <a:spcPct val="120000"/>
              </a:lnSpc>
              <a:spcAft>
                <a:spcPts val="877"/>
              </a:spcAft>
              <a:buClr>
                <a:schemeClr val="bg2"/>
              </a:buClr>
              <a:buFont typeface="Arial" panose="020B0604020202020204" pitchFamily="34" charset="0"/>
              <a:buChar char="•"/>
              <a:defRPr sz="1200">
                <a:solidFill>
                  <a:schemeClr val="tx1"/>
                </a:solidFill>
              </a:defRPr>
            </a:lvl1pPr>
            <a:lvl2pPr marL="200482" indent="-200482">
              <a:lnSpc>
                <a:spcPct val="120000"/>
              </a:lnSpc>
              <a:buClr>
                <a:schemeClr val="bg2"/>
              </a:buClr>
              <a:buFont typeface="Arial" panose="020B0604020202020204" pitchFamily="34" charset="0"/>
              <a:buChar char="•"/>
              <a:defRPr sz="1316" b="0">
                <a:solidFill>
                  <a:schemeClr val="tx1"/>
                </a:solidFill>
              </a:defRPr>
            </a:lvl2pPr>
            <a:lvl3pPr>
              <a:lnSpc>
                <a:spcPct val="120000"/>
              </a:lnSpc>
              <a:spcAft>
                <a:spcPts val="526"/>
              </a:spcAft>
              <a:defRPr sz="1316" b="1">
                <a:solidFill>
                  <a:schemeClr val="tx1"/>
                </a:solidFill>
              </a:defRPr>
            </a:lvl3pPr>
            <a:lvl4pPr marL="200482" indent="-200482">
              <a:lnSpc>
                <a:spcPct val="120000"/>
              </a:lnSpc>
              <a:spcAft>
                <a:spcPts val="526"/>
              </a:spcAft>
              <a:buClr>
                <a:schemeClr val="bg2"/>
              </a:buClr>
              <a:buFont typeface="Arial" panose="020B0604020202020204" pitchFamily="34" charset="0"/>
              <a:buChar char="•"/>
              <a:defRPr sz="1316" b="0">
                <a:solidFill>
                  <a:schemeClr val="tx1"/>
                </a:solidFill>
              </a:defRPr>
            </a:lvl4pPr>
            <a:lvl5pPr>
              <a:lnSpc>
                <a:spcPct val="120000"/>
              </a:lnSpc>
              <a:defRPr sz="1316" b="0">
                <a:solidFill>
                  <a:schemeClr val="tx1"/>
                </a:solidFill>
              </a:defRPr>
            </a:lvl5pPr>
            <a:lvl6pPr marL="200482" indent="-200482">
              <a:buClr>
                <a:schemeClr val="bg2"/>
              </a:buClr>
              <a:buFont typeface="Arial" panose="020B0604020202020204" pitchFamily="34" charset="0"/>
              <a:buChar char="•"/>
              <a:defRPr sz="1316" b="0">
                <a:solidFill>
                  <a:schemeClr val="tx1"/>
                </a:solidFill>
              </a:defRPr>
            </a:lvl6pPr>
          </a:lstStyle>
          <a:p>
            <a:pPr lvl="0"/>
            <a:r>
              <a:rPr lang="en-US" dirty="0"/>
              <a:t>Bullet (Arial Bold 12pt, sentence case)</a:t>
            </a:r>
          </a:p>
        </p:txBody>
      </p:sp>
      <p:sp>
        <p:nvSpPr>
          <p:cNvPr id="12" name="Slide Number Placeholder 5">
            <a:extLst>
              <a:ext uri="{FF2B5EF4-FFF2-40B4-BE49-F238E27FC236}">
                <a16:creationId xmlns:a16="http://schemas.microsoft.com/office/drawing/2014/main" id="{4A6AF86B-6D1D-45C6-BD20-A8F2E8F796B4}"/>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sp>
        <p:nvSpPr>
          <p:cNvPr id="13" name="Title 1">
            <a:extLst>
              <a:ext uri="{FF2B5EF4-FFF2-40B4-BE49-F238E27FC236}">
                <a16:creationId xmlns:a16="http://schemas.microsoft.com/office/drawing/2014/main" id="{9FB45FA1-6CF9-47DC-B2E3-AC01F898DAB0}"/>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a:solidFill>
                  <a:schemeClr val="accent1"/>
                </a:solidFill>
                <a:latin typeface="+mj-lt"/>
              </a:defRPr>
            </a:lvl1pPr>
          </a:lstStyle>
          <a:p>
            <a:pPr hangingPunct="1"/>
            <a:r>
              <a:rPr lang="en-US" sz="2000" dirty="0"/>
              <a:t>Diagram title (Arial Bold 20pt, sentence case)</a:t>
            </a:r>
            <a:endParaRPr lang="en-HK" sz="2000" dirty="0"/>
          </a:p>
        </p:txBody>
      </p:sp>
      <p:pic>
        <p:nvPicPr>
          <p:cNvPr id="2" name="Picture 1" descr="A picture containing drawing&#10;&#10;Description automatically generated">
            <a:extLst>
              <a:ext uri="{FF2B5EF4-FFF2-40B4-BE49-F238E27FC236}">
                <a16:creationId xmlns:a16="http://schemas.microsoft.com/office/drawing/2014/main" id="{3DC7A28F-E916-4FF2-8CB7-618935FE96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441324007"/>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57162F-7181-4C95-BEF1-E3F20A2623A2}"/>
              </a:ext>
            </a:extLst>
          </p:cNvPr>
          <p:cNvSpPr>
            <a:spLocks noGrp="1"/>
          </p:cNvSpPr>
          <p:nvPr>
            <p:ph type="title" hasCustomPrompt="1"/>
          </p:nvPr>
        </p:nvSpPr>
        <p:spPr>
          <a:xfrm>
            <a:off x="867600" y="442800"/>
            <a:ext cx="8959025" cy="515883"/>
          </a:xfrm>
          <a:prstGeom prst="rect">
            <a:avLst/>
          </a:prstGeom>
        </p:spPr>
        <p:txBody>
          <a:bodyPr lIns="0" tIns="0" rIns="0" bIns="0"/>
          <a:lstStyle>
            <a:lvl1pPr marL="0" marR="0" indent="0" algn="l" defTabSz="1069211" rtl="0" eaLnBrk="1" fontAlgn="auto" latinLnBrk="0" hangingPunct="1">
              <a:lnSpc>
                <a:spcPct val="110000"/>
              </a:lnSpc>
              <a:spcBef>
                <a:spcPts val="1316"/>
              </a:spcBef>
              <a:spcAft>
                <a:spcPts val="0"/>
              </a:spcAft>
              <a:buClrTx/>
              <a:buSzTx/>
              <a:buFontTx/>
              <a:buNone/>
              <a:tabLst/>
              <a:defRPr sz="2000">
                <a:solidFill>
                  <a:schemeClr val="bg1"/>
                </a:solidFill>
                <a:latin typeface="+mj-lt"/>
              </a:defRPr>
            </a:lvl1pPr>
          </a:lstStyle>
          <a:p>
            <a:pPr marL="0" marR="0" lvl="0" indent="0" algn="l" defTabSz="1069211" rtl="0" eaLnBrk="1" fontAlgn="auto" latinLnBrk="0" hangingPunct="1">
              <a:lnSpc>
                <a:spcPct val="110000"/>
              </a:lnSpc>
              <a:spcBef>
                <a:spcPts val="1316"/>
              </a:spcBef>
              <a:spcAft>
                <a:spcPts val="0"/>
              </a:spcAft>
              <a:buClrTx/>
              <a:buSzTx/>
              <a:buFontTx/>
              <a:buNone/>
              <a:tabLst/>
              <a:defRPr/>
            </a:pPr>
            <a:r>
              <a:rPr lang="en-HK" dirty="0"/>
              <a:t>Q &amp; A / Thank you </a:t>
            </a:r>
            <a:r>
              <a:rPr lang="en-US" dirty="0"/>
              <a:t>(Arial Bold 20pt, sentence case)</a:t>
            </a:r>
            <a:endParaRPr lang="en-HK" dirty="0"/>
          </a:p>
        </p:txBody>
      </p:sp>
      <p:sp>
        <p:nvSpPr>
          <p:cNvPr id="6" name="Vertical Text Placeholder 1">
            <a:extLst>
              <a:ext uri="{FF2B5EF4-FFF2-40B4-BE49-F238E27FC236}">
                <a16:creationId xmlns:a16="http://schemas.microsoft.com/office/drawing/2014/main" id="{704A5E94-0B9A-4454-A7BE-D53C8CA9DC40}"/>
              </a:ext>
            </a:extLst>
          </p:cNvPr>
          <p:cNvSpPr>
            <a:spLocks noGrp="1"/>
          </p:cNvSpPr>
          <p:nvPr>
            <p:ph type="body" orient="vert" idx="17" hasCustomPrompt="1"/>
          </p:nvPr>
        </p:nvSpPr>
        <p:spPr>
          <a:xfrm>
            <a:off x="867600" y="6278400"/>
            <a:ext cx="7441375" cy="428788"/>
          </a:xfrm>
          <a:prstGeom prst="rect">
            <a:avLst/>
          </a:prstGeom>
        </p:spPr>
        <p:txBody>
          <a:bodyPr lIns="0" tIns="0" rIns="0" bIns="0" anchor="b" anchorCtr="0"/>
          <a:lstStyle>
            <a:lvl1pPr>
              <a:defRPr sz="1100" b="0">
                <a:solidFill>
                  <a:schemeClr val="bg1"/>
                </a:solidFill>
              </a:defRPr>
            </a:lvl1pPr>
          </a:lstStyle>
          <a:p>
            <a:r>
              <a:rPr lang="en-US" dirty="0"/>
              <a:t>For further information, please visit hkexgroup.com | hkex.com.hk (Arial Regular 11pt, sentence case)</a:t>
            </a:r>
            <a:endParaRPr lang="en-HK" dirty="0"/>
          </a:p>
        </p:txBody>
      </p:sp>
      <p:pic>
        <p:nvPicPr>
          <p:cNvPr id="10" name="Picture 9" descr="A picture containing drawing&#10;&#10;Description automatically generated">
            <a:extLst>
              <a:ext uri="{FF2B5EF4-FFF2-40B4-BE49-F238E27FC236}">
                <a16:creationId xmlns:a16="http://schemas.microsoft.com/office/drawing/2014/main" id="{6FF39B97-4D30-438D-A279-F5A10AA16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8800"/>
            <a:ext cx="299665" cy="327600"/>
          </a:xfrm>
          <a:prstGeom prst="rect">
            <a:avLst/>
          </a:prstGeom>
        </p:spPr>
      </p:pic>
      <p:sp>
        <p:nvSpPr>
          <p:cNvPr id="3" name="Text Placeholder 2">
            <a:extLst>
              <a:ext uri="{FF2B5EF4-FFF2-40B4-BE49-F238E27FC236}">
                <a16:creationId xmlns:a16="http://schemas.microsoft.com/office/drawing/2014/main" id="{DE8FC21D-EF0A-40BF-A251-E5A41D564B56}"/>
              </a:ext>
            </a:extLst>
          </p:cNvPr>
          <p:cNvSpPr>
            <a:spLocks noGrp="1"/>
          </p:cNvSpPr>
          <p:nvPr>
            <p:ph type="body" sz="quarter" idx="18" hasCustomPrompt="1"/>
          </p:nvPr>
        </p:nvSpPr>
        <p:spPr>
          <a:xfrm>
            <a:off x="867600" y="2120401"/>
            <a:ext cx="7441375" cy="3849476"/>
          </a:xfrm>
          <a:prstGeom prst="rect">
            <a:avLst/>
          </a:prstGeom>
        </p:spPr>
        <p:txBody>
          <a:bodyPr lIns="0" tIns="0" rIns="0" bIns="0"/>
          <a:lstStyle>
            <a:lvl1pPr marL="288000" indent="-288000">
              <a:lnSpc>
                <a:spcPct val="100000"/>
              </a:lnSpc>
              <a:spcBef>
                <a:spcPts val="1200"/>
              </a:spcBef>
              <a:buClr>
                <a:schemeClr val="bg2"/>
              </a:buClr>
              <a:buFont typeface="Arial" panose="020B0604020202020204" pitchFamily="34" charset="0"/>
              <a:buChar char="•"/>
              <a:defRPr sz="2000" b="0">
                <a:solidFill>
                  <a:schemeClr val="bg1"/>
                </a:solidFill>
              </a:defRPr>
            </a:lvl1pPr>
            <a:lvl2pPr marL="576000" indent="-288000">
              <a:lnSpc>
                <a:spcPct val="100000"/>
              </a:lnSpc>
              <a:buFont typeface="Arial" panose="020B0604020202020204" pitchFamily="34" charset="0"/>
              <a:buChar char="-"/>
              <a:defRPr sz="2000" b="0">
                <a:solidFill>
                  <a:schemeClr val="bg1"/>
                </a:solidFill>
              </a:defRPr>
            </a:lvl2pPr>
            <a:lvl3pPr>
              <a:lnSpc>
                <a:spcPct val="100000"/>
              </a:lnSpc>
              <a:defRPr sz="2000" b="0">
                <a:solidFill>
                  <a:schemeClr val="bg1"/>
                </a:solidFill>
              </a:defRPr>
            </a:lvl3pPr>
            <a:lvl4pPr>
              <a:lnSpc>
                <a:spcPct val="100000"/>
              </a:lnSpc>
              <a:defRPr sz="2000" b="0">
                <a:solidFill>
                  <a:schemeClr val="bg1"/>
                </a:solidFill>
              </a:defRPr>
            </a:lvl4pPr>
            <a:lvl5pPr>
              <a:lnSpc>
                <a:spcPct val="100000"/>
              </a:lnSpc>
              <a:defRPr sz="2000" b="0">
                <a:solidFill>
                  <a:schemeClr val="bg1"/>
                </a:solidFill>
              </a:defRPr>
            </a:lvl5pPr>
          </a:lstStyle>
          <a:p>
            <a:pPr lvl="0"/>
            <a:r>
              <a:rPr lang="en-US" dirty="0"/>
              <a:t>First level (Arial Regular 20pt, sentence case)</a:t>
            </a:r>
          </a:p>
          <a:p>
            <a:pPr lvl="1"/>
            <a:r>
              <a:rPr lang="en-US" dirty="0"/>
              <a:t>Second level (Arial Regular 20pt, sentence case)</a:t>
            </a:r>
            <a:endParaRPr lang="en-HK" dirty="0"/>
          </a:p>
        </p:txBody>
      </p:sp>
    </p:spTree>
    <p:extLst>
      <p:ext uri="{BB962C8B-B14F-4D97-AF65-F5344CB8AC3E}">
        <p14:creationId xmlns:p14="http://schemas.microsoft.com/office/powerpoint/2010/main" val="1325600132"/>
      </p:ext>
    </p:extLst>
  </p:cSld>
  <p:clrMapOvr>
    <a:masterClrMapping/>
  </p:clrMapOvr>
  <p:transition spd="med"/>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rporate colou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4B0ECE-987C-4B78-AA22-A810E221435B}"/>
              </a:ext>
            </a:extLst>
          </p:cNvPr>
          <p:cNvSpPr/>
          <p:nvPr userDrawn="1"/>
        </p:nvSpPr>
        <p:spPr>
          <a:xfrm>
            <a:off x="0" y="0"/>
            <a:ext cx="10691813" cy="5883248"/>
          </a:xfrm>
          <a:prstGeom prst="rect">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grpSp>
        <p:nvGrpSpPr>
          <p:cNvPr id="8" name="Group 7">
            <a:extLst>
              <a:ext uri="{FF2B5EF4-FFF2-40B4-BE49-F238E27FC236}">
                <a16:creationId xmlns:a16="http://schemas.microsoft.com/office/drawing/2014/main" id="{DA290436-CC97-4114-BB4B-8773A9FB1E51}"/>
              </a:ext>
            </a:extLst>
          </p:cNvPr>
          <p:cNvGrpSpPr/>
          <p:nvPr userDrawn="1"/>
        </p:nvGrpSpPr>
        <p:grpSpPr>
          <a:xfrm>
            <a:off x="0" y="-11903"/>
            <a:ext cx="10691813" cy="1848537"/>
            <a:chOff x="0" y="-21599"/>
            <a:chExt cx="24384000" cy="3926817"/>
          </a:xfrm>
        </p:grpSpPr>
        <p:sp>
          <p:nvSpPr>
            <p:cNvPr id="9" name="Rectangle 8">
              <a:extLst>
                <a:ext uri="{FF2B5EF4-FFF2-40B4-BE49-F238E27FC236}">
                  <a16:creationId xmlns:a16="http://schemas.microsoft.com/office/drawing/2014/main" id="{00B92030-E83C-4CBB-ABED-2F98B5F70475}"/>
                </a:ext>
              </a:extLst>
            </p:cNvPr>
            <p:cNvSpPr/>
            <p:nvPr userDrawn="1"/>
          </p:nvSpPr>
          <p:spPr>
            <a:xfrm>
              <a:off x="0" y="-21599"/>
              <a:ext cx="12192000" cy="3926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10" name="Rectangle 9">
              <a:extLst>
                <a:ext uri="{FF2B5EF4-FFF2-40B4-BE49-F238E27FC236}">
                  <a16:creationId xmlns:a16="http://schemas.microsoft.com/office/drawing/2014/main" id="{D29D4260-3778-4A2A-91E0-D67978D14C49}"/>
                </a:ext>
              </a:extLst>
            </p:cNvPr>
            <p:cNvSpPr/>
            <p:nvPr userDrawn="1"/>
          </p:nvSpPr>
          <p:spPr>
            <a:xfrm>
              <a:off x="12192000" y="-21599"/>
              <a:ext cx="12192000" cy="3926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grpSp>
      <p:sp>
        <p:nvSpPr>
          <p:cNvPr id="11" name="TextBox 10">
            <a:extLst>
              <a:ext uri="{FF2B5EF4-FFF2-40B4-BE49-F238E27FC236}">
                <a16:creationId xmlns:a16="http://schemas.microsoft.com/office/drawing/2014/main" id="{82AF73CE-9697-48A1-B39B-A084336EC39A}"/>
              </a:ext>
            </a:extLst>
          </p:cNvPr>
          <p:cNvSpPr txBox="1"/>
          <p:nvPr userDrawn="1"/>
        </p:nvSpPr>
        <p:spPr>
          <a:xfrm>
            <a:off x="1" y="773812"/>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19  G: 66  B: 107</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12" name="TextBox 11">
            <a:extLst>
              <a:ext uri="{FF2B5EF4-FFF2-40B4-BE49-F238E27FC236}">
                <a16:creationId xmlns:a16="http://schemas.microsoft.com/office/drawing/2014/main" id="{18AC3A05-9EA6-472F-B604-027DD70EF778}"/>
              </a:ext>
            </a:extLst>
          </p:cNvPr>
          <p:cNvSpPr txBox="1"/>
          <p:nvPr userDrawn="1"/>
        </p:nvSpPr>
        <p:spPr>
          <a:xfrm>
            <a:off x="5345907" y="773812"/>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244  G: 54  B: 76</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13" name="TextBox 12">
            <a:extLst>
              <a:ext uri="{FF2B5EF4-FFF2-40B4-BE49-F238E27FC236}">
                <a16:creationId xmlns:a16="http://schemas.microsoft.com/office/drawing/2014/main" id="{BA935AEF-D4CD-4D58-8CD1-9B0558B96971}"/>
              </a:ext>
            </a:extLst>
          </p:cNvPr>
          <p:cNvSpPr txBox="1"/>
          <p:nvPr userDrawn="1"/>
        </p:nvSpPr>
        <p:spPr>
          <a:xfrm>
            <a:off x="0" y="5342216"/>
            <a:ext cx="10691813"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157  G: 157  B: 157</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14" name="TextBox 13">
            <a:extLst>
              <a:ext uri="{FF2B5EF4-FFF2-40B4-BE49-F238E27FC236}">
                <a16:creationId xmlns:a16="http://schemas.microsoft.com/office/drawing/2014/main" id="{415DCBEA-0F5E-458C-B6B0-61919F9AE720}"/>
              </a:ext>
            </a:extLst>
          </p:cNvPr>
          <p:cNvSpPr txBox="1"/>
          <p:nvPr userDrawn="1"/>
        </p:nvSpPr>
        <p:spPr>
          <a:xfrm>
            <a:off x="867600" y="6239780"/>
            <a:ext cx="9149965" cy="323807"/>
          </a:xfrm>
          <a:prstGeom prst="rect">
            <a:avLst/>
          </a:prstGeom>
          <a:noFill/>
        </p:spPr>
        <p:txBody>
          <a:bodyPr wrap="square" lIns="0" tIns="0" rIns="0" bIns="0" rtlCol="0">
            <a:spAutoFit/>
          </a:bodyPr>
          <a:lstStyle/>
          <a:p>
            <a:pPr>
              <a:lnSpc>
                <a:spcPct val="100000"/>
              </a:lnSpc>
            </a:pPr>
            <a:r>
              <a:rPr lang="en-GB" sz="1052" kern="1200" dirty="0">
                <a:solidFill>
                  <a:schemeClr val="tx1"/>
                </a:solidFill>
                <a:latin typeface="Arial (Body)"/>
                <a:ea typeface="+mn-ea"/>
                <a:cs typeface="Arial (Body)"/>
              </a:rPr>
              <a:t>The colour tints are specially selected and not the same as PowerPoint default tints. Please input colour codes manually, </a:t>
            </a:r>
            <a:br>
              <a:rPr lang="en-GB" sz="1052" kern="1200" dirty="0">
                <a:solidFill>
                  <a:schemeClr val="tx1"/>
                </a:solidFill>
                <a:latin typeface="Arial (Body)"/>
                <a:ea typeface="+mn-ea"/>
                <a:cs typeface="Arial (Body)"/>
              </a:rPr>
            </a:br>
            <a:r>
              <a:rPr lang="en-GB" sz="1052" kern="1200" dirty="0">
                <a:solidFill>
                  <a:schemeClr val="tx1"/>
                </a:solidFill>
                <a:latin typeface="Arial (Body)"/>
                <a:ea typeface="+mn-ea"/>
                <a:cs typeface="Arial (Body)"/>
              </a:rPr>
              <a:t>do not use eyedropper tool or colour sampling tool as it is inaccurate.</a:t>
            </a:r>
            <a:endParaRPr lang="en-GB" sz="1052" dirty="0">
              <a:latin typeface="Arial (Body)"/>
              <a:cs typeface="Arial (Body)"/>
            </a:endParaRPr>
          </a:p>
        </p:txBody>
      </p:sp>
      <p:sp>
        <p:nvSpPr>
          <p:cNvPr id="15" name="Rectangle 14">
            <a:extLst>
              <a:ext uri="{FF2B5EF4-FFF2-40B4-BE49-F238E27FC236}">
                <a16:creationId xmlns:a16="http://schemas.microsoft.com/office/drawing/2014/main" id="{7C221F55-0C29-4229-BB32-597447453BA2}"/>
              </a:ext>
            </a:extLst>
          </p:cNvPr>
          <p:cNvSpPr/>
          <p:nvPr userDrawn="1"/>
        </p:nvSpPr>
        <p:spPr>
          <a:xfrm flipV="1">
            <a:off x="1" y="1816405"/>
            <a:ext cx="5345907" cy="811543"/>
          </a:xfrm>
          <a:prstGeom prst="rect">
            <a:avLst/>
          </a:prstGeom>
          <a:solidFill>
            <a:srgbClr val="426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16" name="Rectangle 15">
            <a:extLst>
              <a:ext uri="{FF2B5EF4-FFF2-40B4-BE49-F238E27FC236}">
                <a16:creationId xmlns:a16="http://schemas.microsoft.com/office/drawing/2014/main" id="{2B60807E-B125-4183-8D06-6D1CBCB78BEA}"/>
              </a:ext>
            </a:extLst>
          </p:cNvPr>
          <p:cNvSpPr/>
          <p:nvPr userDrawn="1"/>
        </p:nvSpPr>
        <p:spPr>
          <a:xfrm flipV="1">
            <a:off x="5345907" y="1816405"/>
            <a:ext cx="5345907" cy="811543"/>
          </a:xfrm>
          <a:prstGeom prst="rect">
            <a:avLst/>
          </a:prstGeom>
          <a:solidFill>
            <a:srgbClr val="F65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17" name="TextBox 16">
            <a:extLst>
              <a:ext uri="{FF2B5EF4-FFF2-40B4-BE49-F238E27FC236}">
                <a16:creationId xmlns:a16="http://schemas.microsoft.com/office/drawing/2014/main" id="{F5A09DFE-5072-4AA0-842E-021656D8E141}"/>
              </a:ext>
            </a:extLst>
          </p:cNvPr>
          <p:cNvSpPr txBox="1"/>
          <p:nvPr userDrawn="1"/>
        </p:nvSpPr>
        <p:spPr>
          <a:xfrm>
            <a:off x="1" y="2105333"/>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66  G: 103  B: 136</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18" name="TextBox 17">
            <a:extLst>
              <a:ext uri="{FF2B5EF4-FFF2-40B4-BE49-F238E27FC236}">
                <a16:creationId xmlns:a16="http://schemas.microsoft.com/office/drawing/2014/main" id="{6ADCDA42-6A01-4E6A-93DD-9282521C91B6}"/>
              </a:ext>
            </a:extLst>
          </p:cNvPr>
          <p:cNvSpPr txBox="1"/>
          <p:nvPr userDrawn="1"/>
        </p:nvSpPr>
        <p:spPr>
          <a:xfrm>
            <a:off x="5345907" y="2105333"/>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246  G: 94  B: 112</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19" name="Rectangle 18">
            <a:extLst>
              <a:ext uri="{FF2B5EF4-FFF2-40B4-BE49-F238E27FC236}">
                <a16:creationId xmlns:a16="http://schemas.microsoft.com/office/drawing/2014/main" id="{2E7C0AB5-F199-4034-AF91-747FF40AC5D4}"/>
              </a:ext>
            </a:extLst>
          </p:cNvPr>
          <p:cNvSpPr/>
          <p:nvPr userDrawn="1"/>
        </p:nvSpPr>
        <p:spPr>
          <a:xfrm flipV="1">
            <a:off x="1" y="2626557"/>
            <a:ext cx="5345907" cy="811543"/>
          </a:xfrm>
          <a:prstGeom prst="rect">
            <a:avLst/>
          </a:prstGeom>
          <a:solidFill>
            <a:srgbClr val="718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20" name="Rectangle 19">
            <a:extLst>
              <a:ext uri="{FF2B5EF4-FFF2-40B4-BE49-F238E27FC236}">
                <a16:creationId xmlns:a16="http://schemas.microsoft.com/office/drawing/2014/main" id="{7546AB82-0018-4818-BA19-A05E50CD6897}"/>
              </a:ext>
            </a:extLst>
          </p:cNvPr>
          <p:cNvSpPr/>
          <p:nvPr userDrawn="1"/>
        </p:nvSpPr>
        <p:spPr>
          <a:xfrm flipV="1">
            <a:off x="5345907" y="2626557"/>
            <a:ext cx="5345907" cy="811543"/>
          </a:xfrm>
          <a:prstGeom prst="rect">
            <a:avLst/>
          </a:prstGeom>
          <a:solidFill>
            <a:srgbClr val="F88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21" name="TextBox 20">
            <a:extLst>
              <a:ext uri="{FF2B5EF4-FFF2-40B4-BE49-F238E27FC236}">
                <a16:creationId xmlns:a16="http://schemas.microsoft.com/office/drawing/2014/main" id="{05648154-ACD7-4A20-94A9-86B9C716FCB1}"/>
              </a:ext>
            </a:extLst>
          </p:cNvPr>
          <p:cNvSpPr txBox="1"/>
          <p:nvPr userDrawn="1"/>
        </p:nvSpPr>
        <p:spPr>
          <a:xfrm>
            <a:off x="1" y="2898370"/>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113  G: 141  B: 166</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2" name="TextBox 21">
            <a:extLst>
              <a:ext uri="{FF2B5EF4-FFF2-40B4-BE49-F238E27FC236}">
                <a16:creationId xmlns:a16="http://schemas.microsoft.com/office/drawing/2014/main" id="{9D32F461-3A81-4614-BC59-ACCD087B80E4}"/>
              </a:ext>
            </a:extLst>
          </p:cNvPr>
          <p:cNvSpPr txBox="1"/>
          <p:nvPr userDrawn="1"/>
        </p:nvSpPr>
        <p:spPr>
          <a:xfrm>
            <a:off x="5345907" y="2898370"/>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248  G: 134  B: 138</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3" name="Rectangle 22">
            <a:extLst>
              <a:ext uri="{FF2B5EF4-FFF2-40B4-BE49-F238E27FC236}">
                <a16:creationId xmlns:a16="http://schemas.microsoft.com/office/drawing/2014/main" id="{1F47DF26-1DFE-499E-B3ED-8D63266BC0A8}"/>
              </a:ext>
            </a:extLst>
          </p:cNvPr>
          <p:cNvSpPr/>
          <p:nvPr userDrawn="1"/>
        </p:nvSpPr>
        <p:spPr>
          <a:xfrm flipV="1">
            <a:off x="1" y="3438099"/>
            <a:ext cx="5345907" cy="811543"/>
          </a:xfrm>
          <a:prstGeom prst="rect">
            <a:avLst/>
          </a:prstGeom>
          <a:solidFill>
            <a:srgbClr val="A0B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24" name="Rectangle 23">
            <a:extLst>
              <a:ext uri="{FF2B5EF4-FFF2-40B4-BE49-F238E27FC236}">
                <a16:creationId xmlns:a16="http://schemas.microsoft.com/office/drawing/2014/main" id="{2D24C9F8-A9A2-4707-A45E-F72500CD8248}"/>
              </a:ext>
            </a:extLst>
          </p:cNvPr>
          <p:cNvSpPr/>
          <p:nvPr userDrawn="1"/>
        </p:nvSpPr>
        <p:spPr>
          <a:xfrm flipV="1">
            <a:off x="5345907" y="3438099"/>
            <a:ext cx="5345907" cy="811543"/>
          </a:xfrm>
          <a:prstGeom prst="rect">
            <a:avLst/>
          </a:prstGeom>
          <a:solidFill>
            <a:srgbClr val="FBA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a:p>
        </p:txBody>
      </p:sp>
      <p:sp>
        <p:nvSpPr>
          <p:cNvPr id="25" name="TextBox 24">
            <a:extLst>
              <a:ext uri="{FF2B5EF4-FFF2-40B4-BE49-F238E27FC236}">
                <a16:creationId xmlns:a16="http://schemas.microsoft.com/office/drawing/2014/main" id="{2F8E8669-015B-4D3C-AD83-E8A557316440}"/>
              </a:ext>
            </a:extLst>
          </p:cNvPr>
          <p:cNvSpPr txBox="1"/>
          <p:nvPr userDrawn="1"/>
        </p:nvSpPr>
        <p:spPr>
          <a:xfrm>
            <a:off x="1" y="3719624"/>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160, G: 179, B: 195</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6" name="TextBox 25">
            <a:extLst>
              <a:ext uri="{FF2B5EF4-FFF2-40B4-BE49-F238E27FC236}">
                <a16:creationId xmlns:a16="http://schemas.microsoft.com/office/drawing/2014/main" id="{5149A660-4B29-4115-BE3A-0E3E1D623595}"/>
              </a:ext>
            </a:extLst>
          </p:cNvPr>
          <p:cNvSpPr txBox="1"/>
          <p:nvPr userDrawn="1"/>
        </p:nvSpPr>
        <p:spPr>
          <a:xfrm>
            <a:off x="5345907" y="3719624"/>
            <a:ext cx="5345907" cy="2430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251  G: 175  B: 183</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grpSp>
        <p:nvGrpSpPr>
          <p:cNvPr id="27" name="Group 26">
            <a:extLst>
              <a:ext uri="{FF2B5EF4-FFF2-40B4-BE49-F238E27FC236}">
                <a16:creationId xmlns:a16="http://schemas.microsoft.com/office/drawing/2014/main" id="{FCD87CB6-8F9F-4965-A109-3F3E640A7038}"/>
              </a:ext>
            </a:extLst>
          </p:cNvPr>
          <p:cNvGrpSpPr/>
          <p:nvPr userDrawn="1"/>
        </p:nvGrpSpPr>
        <p:grpSpPr>
          <a:xfrm>
            <a:off x="0" y="4244391"/>
            <a:ext cx="10691814" cy="811543"/>
            <a:chOff x="0" y="8347813"/>
            <a:chExt cx="24384002" cy="1688400"/>
          </a:xfrm>
        </p:grpSpPr>
        <p:sp>
          <p:nvSpPr>
            <p:cNvPr id="28" name="Rectangle 27">
              <a:extLst>
                <a:ext uri="{FF2B5EF4-FFF2-40B4-BE49-F238E27FC236}">
                  <a16:creationId xmlns:a16="http://schemas.microsoft.com/office/drawing/2014/main" id="{85DD9AE8-9AA5-4A77-9028-A927A5FA43C2}"/>
                </a:ext>
              </a:extLst>
            </p:cNvPr>
            <p:cNvSpPr/>
            <p:nvPr userDrawn="1"/>
          </p:nvSpPr>
          <p:spPr>
            <a:xfrm flipV="1">
              <a:off x="0" y="8347813"/>
              <a:ext cx="12192000" cy="1688400"/>
            </a:xfrm>
            <a:prstGeom prst="rect">
              <a:avLst/>
            </a:prstGeom>
            <a:solidFill>
              <a:srgbClr val="D0D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dirty="0"/>
            </a:p>
          </p:txBody>
        </p:sp>
        <p:sp>
          <p:nvSpPr>
            <p:cNvPr id="29" name="Rectangle 28">
              <a:extLst>
                <a:ext uri="{FF2B5EF4-FFF2-40B4-BE49-F238E27FC236}">
                  <a16:creationId xmlns:a16="http://schemas.microsoft.com/office/drawing/2014/main" id="{25C4C6A7-9158-4A0D-962B-988A92076DB5}"/>
                </a:ext>
              </a:extLst>
            </p:cNvPr>
            <p:cNvSpPr/>
            <p:nvPr userDrawn="1"/>
          </p:nvSpPr>
          <p:spPr>
            <a:xfrm flipV="1">
              <a:off x="12192000" y="8347813"/>
              <a:ext cx="12192000" cy="1688400"/>
            </a:xfrm>
            <a:prstGeom prst="rect">
              <a:avLst/>
            </a:prstGeom>
            <a:solidFill>
              <a:srgbClr val="FD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1316" dirty="0"/>
            </a:p>
          </p:txBody>
        </p:sp>
        <p:sp>
          <p:nvSpPr>
            <p:cNvPr id="30" name="TextBox 29">
              <a:extLst>
                <a:ext uri="{FF2B5EF4-FFF2-40B4-BE49-F238E27FC236}">
                  <a16:creationId xmlns:a16="http://schemas.microsoft.com/office/drawing/2014/main" id="{7A6DD0E0-4FFD-46A3-8805-9A5A1F474AF0}"/>
                </a:ext>
              </a:extLst>
            </p:cNvPr>
            <p:cNvSpPr txBox="1"/>
            <p:nvPr userDrawn="1"/>
          </p:nvSpPr>
          <p:spPr>
            <a:xfrm>
              <a:off x="0" y="8933518"/>
              <a:ext cx="12192001" cy="505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208, G: 217, B: 225</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31" name="TextBox 30">
              <a:extLst>
                <a:ext uri="{FF2B5EF4-FFF2-40B4-BE49-F238E27FC236}">
                  <a16:creationId xmlns:a16="http://schemas.microsoft.com/office/drawing/2014/main" id="{EE5B9729-25F2-4B3E-8DF6-25BF83E985BA}"/>
                </a:ext>
              </a:extLst>
            </p:cNvPr>
            <p:cNvSpPr txBox="1"/>
            <p:nvPr userDrawn="1"/>
          </p:nvSpPr>
          <p:spPr>
            <a:xfrm>
              <a:off x="12192001" y="8933518"/>
              <a:ext cx="12192001" cy="505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253  G: 215  B: 219</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grpSp>
      <p:sp>
        <p:nvSpPr>
          <p:cNvPr id="32" name="Slide Number Placeholder 5">
            <a:extLst>
              <a:ext uri="{FF2B5EF4-FFF2-40B4-BE49-F238E27FC236}">
                <a16:creationId xmlns:a16="http://schemas.microsoft.com/office/drawing/2014/main" id="{7AEAB46A-02E8-4181-A332-619516DDE226}"/>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3C5D6F5B-A692-4AF9-A1DB-9D6F85112C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18837799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6556E1-336E-4793-B7C2-1485217BFB1F}"/>
              </a:ext>
            </a:extLst>
          </p:cNvPr>
          <p:cNvSpPr txBox="1"/>
          <p:nvPr userDrawn="1"/>
        </p:nvSpPr>
        <p:spPr>
          <a:xfrm>
            <a:off x="672448" y="6239780"/>
            <a:ext cx="9345117" cy="323807"/>
          </a:xfrm>
          <a:prstGeom prst="rect">
            <a:avLst/>
          </a:prstGeom>
          <a:noFill/>
        </p:spPr>
        <p:txBody>
          <a:bodyPr wrap="square" lIns="0" tIns="0" rIns="0" bIns="0" rtlCol="0">
            <a:spAutoFit/>
          </a:bodyPr>
          <a:lstStyle/>
          <a:p>
            <a:pPr marL="0" marR="0" indent="0" algn="l" defTabSz="200448" rtl="0" eaLnBrk="1" fontAlgn="auto" latinLnBrk="0" hangingPunct="1">
              <a:lnSpc>
                <a:spcPct val="100000"/>
              </a:lnSpc>
              <a:spcBef>
                <a:spcPts val="0"/>
              </a:spcBef>
              <a:spcAft>
                <a:spcPts val="0"/>
              </a:spcAft>
              <a:buClrTx/>
              <a:buSzTx/>
              <a:buFontTx/>
              <a:buNone/>
              <a:tabLst/>
              <a:defRPr/>
            </a:pPr>
            <a:r>
              <a:rPr lang="en-GB" sz="1052" kern="1200" dirty="0">
                <a:solidFill>
                  <a:schemeClr val="tx1"/>
                </a:solidFill>
                <a:latin typeface="+mn-lt"/>
                <a:ea typeface="+mn-ea"/>
                <a:cs typeface="+mn-cs"/>
              </a:rPr>
              <a:t>The colour tints are specially selected and not the same as PowerPoint default tints. </a:t>
            </a:r>
            <a:r>
              <a:rPr lang="en-GB" sz="1052" dirty="0">
                <a:latin typeface="+mn-lt"/>
                <a:cs typeface="+mn-cs"/>
              </a:rPr>
              <a:t>Secondary tint colour values only for use in PPT. </a:t>
            </a:r>
            <a:br>
              <a:rPr lang="en-GB" sz="1052" dirty="0">
                <a:latin typeface="+mn-lt"/>
                <a:cs typeface="+mn-cs"/>
              </a:rPr>
            </a:br>
            <a:r>
              <a:rPr lang="en-GB" sz="1052" dirty="0">
                <a:latin typeface="+mn-lt"/>
                <a:cs typeface="+mn-cs"/>
              </a:rPr>
              <a:t>Please input</a:t>
            </a:r>
            <a:r>
              <a:rPr lang="en-GB" sz="1052" baseline="0" dirty="0">
                <a:latin typeface="+mn-lt"/>
                <a:cs typeface="+mn-cs"/>
              </a:rPr>
              <a:t> colour codes manually, do not use eyedropper tool or colour sampling tool as it is inaccurate.</a:t>
            </a:r>
            <a:endParaRPr lang="en-GB" sz="1052" dirty="0">
              <a:latin typeface="+mn-lt"/>
              <a:cs typeface="+mn-cs"/>
            </a:endParaRPr>
          </a:p>
        </p:txBody>
      </p:sp>
      <p:grpSp>
        <p:nvGrpSpPr>
          <p:cNvPr id="8" name="Group 7">
            <a:extLst>
              <a:ext uri="{FF2B5EF4-FFF2-40B4-BE49-F238E27FC236}">
                <a16:creationId xmlns:a16="http://schemas.microsoft.com/office/drawing/2014/main" id="{71C0466F-0755-429E-ACC3-F3B7F13EDC3A}"/>
              </a:ext>
            </a:extLst>
          </p:cNvPr>
          <p:cNvGrpSpPr/>
          <p:nvPr userDrawn="1"/>
        </p:nvGrpSpPr>
        <p:grpSpPr>
          <a:xfrm>
            <a:off x="0" y="-11903"/>
            <a:ext cx="10691813" cy="5895152"/>
            <a:chOff x="0" y="-21598"/>
            <a:chExt cx="24384000" cy="11102131"/>
          </a:xfrm>
        </p:grpSpPr>
        <p:sp>
          <p:nvSpPr>
            <p:cNvPr id="9" name="Rectangle 8">
              <a:extLst>
                <a:ext uri="{FF2B5EF4-FFF2-40B4-BE49-F238E27FC236}">
                  <a16:creationId xmlns:a16="http://schemas.microsoft.com/office/drawing/2014/main" id="{F912CEB3-738E-4857-8B25-279A8E71261F}"/>
                </a:ext>
              </a:extLst>
            </p:cNvPr>
            <p:cNvSpPr/>
            <p:nvPr userDrawn="1"/>
          </p:nvSpPr>
          <p:spPr>
            <a:xfrm>
              <a:off x="0" y="-21598"/>
              <a:ext cx="3485780" cy="3364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0" name="Rectangle 9">
              <a:extLst>
                <a:ext uri="{FF2B5EF4-FFF2-40B4-BE49-F238E27FC236}">
                  <a16:creationId xmlns:a16="http://schemas.microsoft.com/office/drawing/2014/main" id="{50C5B158-08C8-416F-A705-0C01068CBC5E}"/>
                </a:ext>
              </a:extLst>
            </p:cNvPr>
            <p:cNvSpPr/>
            <p:nvPr userDrawn="1"/>
          </p:nvSpPr>
          <p:spPr>
            <a:xfrm>
              <a:off x="0" y="3342616"/>
              <a:ext cx="3485780" cy="1936890"/>
            </a:xfrm>
            <a:prstGeom prst="rect">
              <a:avLst/>
            </a:prstGeom>
            <a:solidFill>
              <a:srgbClr val="51D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1" name="Rectangle 10">
              <a:extLst>
                <a:ext uri="{FF2B5EF4-FFF2-40B4-BE49-F238E27FC236}">
                  <a16:creationId xmlns:a16="http://schemas.microsoft.com/office/drawing/2014/main" id="{762886A6-B570-4777-BE39-8946F6EFAB1E}"/>
                </a:ext>
              </a:extLst>
            </p:cNvPr>
            <p:cNvSpPr/>
            <p:nvPr userDrawn="1"/>
          </p:nvSpPr>
          <p:spPr>
            <a:xfrm>
              <a:off x="0" y="5273822"/>
              <a:ext cx="3485780" cy="1936890"/>
            </a:xfrm>
            <a:prstGeom prst="rect">
              <a:avLst/>
            </a:prstGeom>
            <a:solidFill>
              <a:srgbClr val="7D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2" name="TextBox 11">
              <a:extLst>
                <a:ext uri="{FF2B5EF4-FFF2-40B4-BE49-F238E27FC236}">
                  <a16:creationId xmlns:a16="http://schemas.microsoft.com/office/drawing/2014/main" id="{BFEE2E11-4B3B-4F38-B849-7E73BB6EDD18}"/>
                </a:ext>
              </a:extLst>
            </p:cNvPr>
            <p:cNvSpPr txBox="1"/>
            <p:nvPr userDrawn="1"/>
          </p:nvSpPr>
          <p:spPr>
            <a:xfrm>
              <a:off x="0"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38</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202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211</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13" name="TextBox 12">
              <a:extLst>
                <a:ext uri="{FF2B5EF4-FFF2-40B4-BE49-F238E27FC236}">
                  <a16:creationId xmlns:a16="http://schemas.microsoft.com/office/drawing/2014/main" id="{44BF9192-87CB-4BB3-9BFE-27CDBDD5D393}"/>
                </a:ext>
              </a:extLst>
            </p:cNvPr>
            <p:cNvSpPr txBox="1"/>
            <p:nvPr userDrawn="1"/>
          </p:nvSpPr>
          <p:spPr>
            <a:xfrm>
              <a:off x="0"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81</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213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220</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14" name="TextBox 13">
              <a:extLst>
                <a:ext uri="{FF2B5EF4-FFF2-40B4-BE49-F238E27FC236}">
                  <a16:creationId xmlns:a16="http://schemas.microsoft.com/office/drawing/2014/main" id="{27036729-78DF-4020-8611-FC596D1FA804}"/>
                </a:ext>
              </a:extLst>
            </p:cNvPr>
            <p:cNvSpPr txBox="1"/>
            <p:nvPr userDrawn="1"/>
          </p:nvSpPr>
          <p:spPr>
            <a:xfrm>
              <a:off x="0"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125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223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229</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15" name="Rectangle 14">
              <a:extLst>
                <a:ext uri="{FF2B5EF4-FFF2-40B4-BE49-F238E27FC236}">
                  <a16:creationId xmlns:a16="http://schemas.microsoft.com/office/drawing/2014/main" id="{286266B2-7FC7-490D-A33D-5F59A5519FB4}"/>
                </a:ext>
              </a:extLst>
            </p:cNvPr>
            <p:cNvSpPr/>
            <p:nvPr userDrawn="1"/>
          </p:nvSpPr>
          <p:spPr>
            <a:xfrm>
              <a:off x="3485780" y="-21598"/>
              <a:ext cx="3485780" cy="33642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6" name="Rectangle 15">
              <a:extLst>
                <a:ext uri="{FF2B5EF4-FFF2-40B4-BE49-F238E27FC236}">
                  <a16:creationId xmlns:a16="http://schemas.microsoft.com/office/drawing/2014/main" id="{7458C3DE-C768-4289-A985-D39D3EE034EF}"/>
                </a:ext>
              </a:extLst>
            </p:cNvPr>
            <p:cNvSpPr/>
            <p:nvPr userDrawn="1"/>
          </p:nvSpPr>
          <p:spPr>
            <a:xfrm>
              <a:off x="3485780" y="3342616"/>
              <a:ext cx="3485780" cy="1936890"/>
            </a:xfrm>
            <a:prstGeom prst="rect">
              <a:avLst/>
            </a:prstGeom>
            <a:solidFill>
              <a:srgbClr val="FFC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7" name="Rectangle 16">
              <a:extLst>
                <a:ext uri="{FF2B5EF4-FFF2-40B4-BE49-F238E27FC236}">
                  <a16:creationId xmlns:a16="http://schemas.microsoft.com/office/drawing/2014/main" id="{290A7BF9-4F47-446C-8EE4-040DB62428DF}"/>
                </a:ext>
              </a:extLst>
            </p:cNvPr>
            <p:cNvSpPr/>
            <p:nvPr userDrawn="1"/>
          </p:nvSpPr>
          <p:spPr>
            <a:xfrm>
              <a:off x="3485780" y="5273822"/>
              <a:ext cx="3485780" cy="1936890"/>
            </a:xfrm>
            <a:prstGeom prst="rect">
              <a:avLst/>
            </a:prstGeom>
            <a:solidFill>
              <a:srgbClr val="FFD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8" name="TextBox 17">
              <a:extLst>
                <a:ext uri="{FF2B5EF4-FFF2-40B4-BE49-F238E27FC236}">
                  <a16:creationId xmlns:a16="http://schemas.microsoft.com/office/drawing/2014/main" id="{9707C110-A17D-448F-A246-15E103C99ECF}"/>
                </a:ext>
              </a:extLst>
            </p:cNvPr>
            <p:cNvSpPr txBox="1"/>
            <p:nvPr userDrawn="1"/>
          </p:nvSpPr>
          <p:spPr>
            <a:xfrm>
              <a:off x="3485780"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184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28</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19" name="TextBox 18">
              <a:extLst>
                <a:ext uri="{FF2B5EF4-FFF2-40B4-BE49-F238E27FC236}">
                  <a16:creationId xmlns:a16="http://schemas.microsoft.com/office/drawing/2014/main" id="{59A32597-0BF1-44D1-9932-57B1569356A1}"/>
                </a:ext>
              </a:extLst>
            </p:cNvPr>
            <p:cNvSpPr txBox="1"/>
            <p:nvPr userDrawn="1"/>
          </p:nvSpPr>
          <p:spPr>
            <a:xfrm>
              <a:off x="3485780"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198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73</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0" name="TextBox 19">
              <a:extLst>
                <a:ext uri="{FF2B5EF4-FFF2-40B4-BE49-F238E27FC236}">
                  <a16:creationId xmlns:a16="http://schemas.microsoft.com/office/drawing/2014/main" id="{2018F174-E307-4786-A52C-455A505EA613}"/>
                </a:ext>
              </a:extLst>
            </p:cNvPr>
            <p:cNvSpPr txBox="1"/>
            <p:nvPr userDrawn="1"/>
          </p:nvSpPr>
          <p:spPr>
            <a:xfrm>
              <a:off x="3485780"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212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119</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1" name="Rectangle 20">
              <a:extLst>
                <a:ext uri="{FF2B5EF4-FFF2-40B4-BE49-F238E27FC236}">
                  <a16:creationId xmlns:a16="http://schemas.microsoft.com/office/drawing/2014/main" id="{5D3F82F9-8C92-446C-814D-6E93DF656ACA}"/>
                </a:ext>
              </a:extLst>
            </p:cNvPr>
            <p:cNvSpPr/>
            <p:nvPr userDrawn="1"/>
          </p:nvSpPr>
          <p:spPr>
            <a:xfrm>
              <a:off x="6966073" y="-21598"/>
              <a:ext cx="3485780" cy="33642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2" name="Rectangle 21">
              <a:extLst>
                <a:ext uri="{FF2B5EF4-FFF2-40B4-BE49-F238E27FC236}">
                  <a16:creationId xmlns:a16="http://schemas.microsoft.com/office/drawing/2014/main" id="{04E3DEEA-C600-4569-B5E8-1919E64BD12F}"/>
                </a:ext>
              </a:extLst>
            </p:cNvPr>
            <p:cNvSpPr/>
            <p:nvPr userDrawn="1"/>
          </p:nvSpPr>
          <p:spPr>
            <a:xfrm>
              <a:off x="6966073" y="3342616"/>
              <a:ext cx="3485780" cy="1936890"/>
            </a:xfrm>
            <a:prstGeom prst="rect">
              <a:avLst/>
            </a:prstGeom>
            <a:solidFill>
              <a:srgbClr val="688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3" name="Rectangle 22">
              <a:extLst>
                <a:ext uri="{FF2B5EF4-FFF2-40B4-BE49-F238E27FC236}">
                  <a16:creationId xmlns:a16="http://schemas.microsoft.com/office/drawing/2014/main" id="{DCD1A15F-74DF-4ACA-98B0-E29058AF70E3}"/>
                </a:ext>
              </a:extLst>
            </p:cNvPr>
            <p:cNvSpPr/>
            <p:nvPr userDrawn="1"/>
          </p:nvSpPr>
          <p:spPr>
            <a:xfrm>
              <a:off x="6966073" y="5273822"/>
              <a:ext cx="3485780" cy="1936890"/>
            </a:xfrm>
            <a:prstGeom prst="rect">
              <a:avLst/>
            </a:prstGeom>
            <a:solidFill>
              <a:srgbClr val="86A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4" name="TextBox 23">
              <a:extLst>
                <a:ext uri="{FF2B5EF4-FFF2-40B4-BE49-F238E27FC236}">
                  <a16:creationId xmlns:a16="http://schemas.microsoft.com/office/drawing/2014/main" id="{9B4349BF-E7DF-4559-A9EB-57877006BD33}"/>
                </a:ext>
              </a:extLst>
            </p:cNvPr>
            <p:cNvSpPr txBox="1"/>
            <p:nvPr userDrawn="1"/>
          </p:nvSpPr>
          <p:spPr>
            <a:xfrm>
              <a:off x="6966073"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65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116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141</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25" name="TextBox 24">
              <a:extLst>
                <a:ext uri="{FF2B5EF4-FFF2-40B4-BE49-F238E27FC236}">
                  <a16:creationId xmlns:a16="http://schemas.microsoft.com/office/drawing/2014/main" id="{32F2AFF8-D2DF-48AE-8871-A28416BB2314}"/>
                </a:ext>
              </a:extLst>
            </p:cNvPr>
            <p:cNvSpPr txBox="1"/>
            <p:nvPr userDrawn="1"/>
          </p:nvSpPr>
          <p:spPr>
            <a:xfrm>
              <a:off x="6966073"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104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143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164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6" name="TextBox 25">
              <a:extLst>
                <a:ext uri="{FF2B5EF4-FFF2-40B4-BE49-F238E27FC236}">
                  <a16:creationId xmlns:a16="http://schemas.microsoft.com/office/drawing/2014/main" id="{4D30F008-D18B-4BA2-8396-CC8784C2E068}"/>
                </a:ext>
              </a:extLst>
            </p:cNvPr>
            <p:cNvSpPr txBox="1"/>
            <p:nvPr userDrawn="1"/>
          </p:nvSpPr>
          <p:spPr>
            <a:xfrm>
              <a:off x="6966073"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134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166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182</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27" name="Rectangle 26">
              <a:extLst>
                <a:ext uri="{FF2B5EF4-FFF2-40B4-BE49-F238E27FC236}">
                  <a16:creationId xmlns:a16="http://schemas.microsoft.com/office/drawing/2014/main" id="{B912AABB-2EBD-47BD-96DE-6D5269A40CEF}"/>
                </a:ext>
              </a:extLst>
            </p:cNvPr>
            <p:cNvSpPr/>
            <p:nvPr userDrawn="1"/>
          </p:nvSpPr>
          <p:spPr>
            <a:xfrm>
              <a:off x="10451854" y="-21598"/>
              <a:ext cx="3485780" cy="3364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8" name="Rectangle 27">
              <a:extLst>
                <a:ext uri="{FF2B5EF4-FFF2-40B4-BE49-F238E27FC236}">
                  <a16:creationId xmlns:a16="http://schemas.microsoft.com/office/drawing/2014/main" id="{733B2890-C461-4130-A1AD-0818845B44DC}"/>
                </a:ext>
              </a:extLst>
            </p:cNvPr>
            <p:cNvSpPr/>
            <p:nvPr userDrawn="1"/>
          </p:nvSpPr>
          <p:spPr>
            <a:xfrm>
              <a:off x="10451854" y="3342616"/>
              <a:ext cx="3485780" cy="1936890"/>
            </a:xfrm>
            <a:prstGeom prst="rect">
              <a:avLst/>
            </a:prstGeom>
            <a:solidFill>
              <a:srgbClr val="C3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9" name="Rectangle 28">
              <a:extLst>
                <a:ext uri="{FF2B5EF4-FFF2-40B4-BE49-F238E27FC236}">
                  <a16:creationId xmlns:a16="http://schemas.microsoft.com/office/drawing/2014/main" id="{0A3EF406-DBC7-4D8F-845F-9ACA450124EC}"/>
                </a:ext>
              </a:extLst>
            </p:cNvPr>
            <p:cNvSpPr/>
            <p:nvPr userDrawn="1"/>
          </p:nvSpPr>
          <p:spPr>
            <a:xfrm>
              <a:off x="10451854" y="5273822"/>
              <a:ext cx="3485780" cy="1936890"/>
            </a:xfrm>
            <a:prstGeom prst="rect">
              <a:avLst/>
            </a:prstGeom>
            <a:solidFill>
              <a:srgbClr val="D2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0" name="TextBox 29">
              <a:extLst>
                <a:ext uri="{FF2B5EF4-FFF2-40B4-BE49-F238E27FC236}">
                  <a16:creationId xmlns:a16="http://schemas.microsoft.com/office/drawing/2014/main" id="{4B592082-0C1F-4AA2-8152-139864259467}"/>
                </a:ext>
              </a:extLst>
            </p:cNvPr>
            <p:cNvSpPr txBox="1"/>
            <p:nvPr userDrawn="1"/>
          </p:nvSpPr>
          <p:spPr>
            <a:xfrm>
              <a:off x="10451853"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181</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227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216</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31" name="TextBox 30">
              <a:extLst>
                <a:ext uri="{FF2B5EF4-FFF2-40B4-BE49-F238E27FC236}">
                  <a16:creationId xmlns:a16="http://schemas.microsoft.com/office/drawing/2014/main" id="{BCF1A82D-2860-439B-8548-464F63A450FD}"/>
                </a:ext>
              </a:extLst>
            </p:cNvPr>
            <p:cNvSpPr txBox="1"/>
            <p:nvPr userDrawn="1"/>
          </p:nvSpPr>
          <p:spPr>
            <a:xfrm>
              <a:off x="10451853"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195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233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224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32" name="TextBox 31">
              <a:extLst>
                <a:ext uri="{FF2B5EF4-FFF2-40B4-BE49-F238E27FC236}">
                  <a16:creationId xmlns:a16="http://schemas.microsoft.com/office/drawing/2014/main" id="{6871E963-407F-4804-B076-45E24D1ABF6F}"/>
                </a:ext>
              </a:extLst>
            </p:cNvPr>
            <p:cNvSpPr txBox="1"/>
            <p:nvPr userDrawn="1"/>
          </p:nvSpPr>
          <p:spPr>
            <a:xfrm>
              <a:off x="10451853"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210</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237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232</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33" name="Rectangle 32">
              <a:extLst>
                <a:ext uri="{FF2B5EF4-FFF2-40B4-BE49-F238E27FC236}">
                  <a16:creationId xmlns:a16="http://schemas.microsoft.com/office/drawing/2014/main" id="{734EAA32-EE36-48A9-8A96-61C38583282B}"/>
                </a:ext>
              </a:extLst>
            </p:cNvPr>
            <p:cNvSpPr/>
            <p:nvPr userDrawn="1"/>
          </p:nvSpPr>
          <p:spPr>
            <a:xfrm>
              <a:off x="13932146" y="-21598"/>
              <a:ext cx="3485780" cy="33642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4" name="Rectangle 33">
              <a:extLst>
                <a:ext uri="{FF2B5EF4-FFF2-40B4-BE49-F238E27FC236}">
                  <a16:creationId xmlns:a16="http://schemas.microsoft.com/office/drawing/2014/main" id="{23B51224-ED32-4596-85B5-851600CD4C0F}"/>
                </a:ext>
              </a:extLst>
            </p:cNvPr>
            <p:cNvSpPr/>
            <p:nvPr userDrawn="1"/>
          </p:nvSpPr>
          <p:spPr>
            <a:xfrm>
              <a:off x="13932146" y="3342616"/>
              <a:ext cx="3485780" cy="1936890"/>
            </a:xfrm>
            <a:prstGeom prst="rect">
              <a:avLst/>
            </a:prstGeom>
            <a:solidFill>
              <a:srgbClr val="7E5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5" name="Rectangle 34">
              <a:extLst>
                <a:ext uri="{FF2B5EF4-FFF2-40B4-BE49-F238E27FC236}">
                  <a16:creationId xmlns:a16="http://schemas.microsoft.com/office/drawing/2014/main" id="{A5E5CBE8-7211-4B9E-BCA8-D62AAAF8057C}"/>
                </a:ext>
              </a:extLst>
            </p:cNvPr>
            <p:cNvSpPr/>
            <p:nvPr userDrawn="1"/>
          </p:nvSpPr>
          <p:spPr>
            <a:xfrm>
              <a:off x="13932146" y="5273822"/>
              <a:ext cx="3485780" cy="1936890"/>
            </a:xfrm>
            <a:prstGeom prst="rect">
              <a:avLst/>
            </a:prstGeom>
            <a:solidFill>
              <a:srgbClr val="9E8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6" name="TextBox 35">
              <a:extLst>
                <a:ext uri="{FF2B5EF4-FFF2-40B4-BE49-F238E27FC236}">
                  <a16:creationId xmlns:a16="http://schemas.microsoft.com/office/drawing/2014/main" id="{9BEED0C0-9CF6-4780-9D38-66645C30A074}"/>
                </a:ext>
              </a:extLst>
            </p:cNvPr>
            <p:cNvSpPr txBox="1"/>
            <p:nvPr userDrawn="1"/>
          </p:nvSpPr>
          <p:spPr>
            <a:xfrm>
              <a:off x="13932147"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94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54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110</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37" name="TextBox 36">
              <a:extLst>
                <a:ext uri="{FF2B5EF4-FFF2-40B4-BE49-F238E27FC236}">
                  <a16:creationId xmlns:a16="http://schemas.microsoft.com/office/drawing/2014/main" id="{43B90B53-9D50-4C57-9BC8-911CB50F999C}"/>
                </a:ext>
              </a:extLst>
            </p:cNvPr>
            <p:cNvSpPr txBox="1"/>
            <p:nvPr userDrawn="1"/>
          </p:nvSpPr>
          <p:spPr>
            <a:xfrm>
              <a:off x="13932147"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126</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94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138</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38" name="TextBox 37">
              <a:extLst>
                <a:ext uri="{FF2B5EF4-FFF2-40B4-BE49-F238E27FC236}">
                  <a16:creationId xmlns:a16="http://schemas.microsoft.com/office/drawing/2014/main" id="{AD262275-7E8D-4666-808F-6D92441C2AC7}"/>
                </a:ext>
              </a:extLst>
            </p:cNvPr>
            <p:cNvSpPr txBox="1"/>
            <p:nvPr userDrawn="1"/>
          </p:nvSpPr>
          <p:spPr>
            <a:xfrm>
              <a:off x="13932147"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158</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134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168</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39" name="Rectangle 38">
              <a:extLst>
                <a:ext uri="{FF2B5EF4-FFF2-40B4-BE49-F238E27FC236}">
                  <a16:creationId xmlns:a16="http://schemas.microsoft.com/office/drawing/2014/main" id="{915CDC73-2F82-4D12-BB06-779A66E1A6C7}"/>
                </a:ext>
              </a:extLst>
            </p:cNvPr>
            <p:cNvSpPr/>
            <p:nvPr userDrawn="1"/>
          </p:nvSpPr>
          <p:spPr>
            <a:xfrm>
              <a:off x="17417927" y="-21598"/>
              <a:ext cx="3485780" cy="33642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0" name="Rectangle 39">
              <a:extLst>
                <a:ext uri="{FF2B5EF4-FFF2-40B4-BE49-F238E27FC236}">
                  <a16:creationId xmlns:a16="http://schemas.microsoft.com/office/drawing/2014/main" id="{E97379FE-B8F1-4317-BD6E-A01A9A162FC6}"/>
                </a:ext>
              </a:extLst>
            </p:cNvPr>
            <p:cNvSpPr/>
            <p:nvPr userDrawn="1"/>
          </p:nvSpPr>
          <p:spPr>
            <a:xfrm>
              <a:off x="17417927" y="3342616"/>
              <a:ext cx="3485780" cy="1936890"/>
            </a:xfrm>
            <a:prstGeom prst="rect">
              <a:avLst/>
            </a:prstGeom>
            <a:solidFill>
              <a:srgbClr val="FEE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1" name="Rectangle 40">
              <a:extLst>
                <a:ext uri="{FF2B5EF4-FFF2-40B4-BE49-F238E27FC236}">
                  <a16:creationId xmlns:a16="http://schemas.microsoft.com/office/drawing/2014/main" id="{CF87ADDC-BFD2-457D-939E-2CB67DFEC8C9}"/>
                </a:ext>
              </a:extLst>
            </p:cNvPr>
            <p:cNvSpPr/>
            <p:nvPr userDrawn="1"/>
          </p:nvSpPr>
          <p:spPr>
            <a:xfrm>
              <a:off x="17417927" y="5273822"/>
              <a:ext cx="3485780" cy="1936890"/>
            </a:xfrm>
            <a:prstGeom prst="rect">
              <a:avLst/>
            </a:prstGeom>
            <a:solidFill>
              <a:srgbClr val="FFE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2" name="TextBox 41">
              <a:extLst>
                <a:ext uri="{FF2B5EF4-FFF2-40B4-BE49-F238E27FC236}">
                  <a16:creationId xmlns:a16="http://schemas.microsoft.com/office/drawing/2014/main" id="{5D58F9B0-FA0E-433C-8161-BD936C31A121}"/>
                </a:ext>
              </a:extLst>
            </p:cNvPr>
            <p:cNvSpPr txBox="1"/>
            <p:nvPr userDrawn="1"/>
          </p:nvSpPr>
          <p:spPr>
            <a:xfrm>
              <a:off x="17417927"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254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221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0</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43" name="TextBox 42">
              <a:extLst>
                <a:ext uri="{FF2B5EF4-FFF2-40B4-BE49-F238E27FC236}">
                  <a16:creationId xmlns:a16="http://schemas.microsoft.com/office/drawing/2014/main" id="{E5C81346-524E-4576-A6BB-4EC7FFA4D71C}"/>
                </a:ext>
              </a:extLst>
            </p:cNvPr>
            <p:cNvSpPr txBox="1"/>
            <p:nvPr userDrawn="1"/>
          </p:nvSpPr>
          <p:spPr>
            <a:xfrm>
              <a:off x="17417927"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228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51</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44" name="TextBox 43">
              <a:extLst>
                <a:ext uri="{FF2B5EF4-FFF2-40B4-BE49-F238E27FC236}">
                  <a16:creationId xmlns:a16="http://schemas.microsoft.com/office/drawing/2014/main" id="{1B004318-E632-47AC-B357-72F0EB6F8ED8}"/>
                </a:ext>
              </a:extLst>
            </p:cNvPr>
            <p:cNvSpPr txBox="1"/>
            <p:nvPr userDrawn="1"/>
          </p:nvSpPr>
          <p:spPr>
            <a:xfrm>
              <a:off x="17417927"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238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134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45" name="Rectangle 44">
              <a:extLst>
                <a:ext uri="{FF2B5EF4-FFF2-40B4-BE49-F238E27FC236}">
                  <a16:creationId xmlns:a16="http://schemas.microsoft.com/office/drawing/2014/main" id="{99412208-3634-4171-801F-BDAF8E203DB7}"/>
                </a:ext>
              </a:extLst>
            </p:cNvPr>
            <p:cNvSpPr/>
            <p:nvPr userDrawn="1"/>
          </p:nvSpPr>
          <p:spPr>
            <a:xfrm>
              <a:off x="20898220" y="-21598"/>
              <a:ext cx="3485780" cy="3364214"/>
            </a:xfrm>
            <a:prstGeom prst="rect">
              <a:avLst/>
            </a:prstGeom>
            <a:solidFill>
              <a:srgbClr val="D2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6" name="Rectangle 45">
              <a:extLst>
                <a:ext uri="{FF2B5EF4-FFF2-40B4-BE49-F238E27FC236}">
                  <a16:creationId xmlns:a16="http://schemas.microsoft.com/office/drawing/2014/main" id="{AD6EDF69-86A7-486F-96F1-CA999978A455}"/>
                </a:ext>
              </a:extLst>
            </p:cNvPr>
            <p:cNvSpPr/>
            <p:nvPr userDrawn="1"/>
          </p:nvSpPr>
          <p:spPr>
            <a:xfrm>
              <a:off x="20898220" y="3342616"/>
              <a:ext cx="3485780" cy="1936890"/>
            </a:xfrm>
            <a:prstGeom prst="rect">
              <a:avLst/>
            </a:prstGeom>
            <a:solidFill>
              <a:srgbClr val="DB7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7" name="Rectangle 46">
              <a:extLst>
                <a:ext uri="{FF2B5EF4-FFF2-40B4-BE49-F238E27FC236}">
                  <a16:creationId xmlns:a16="http://schemas.microsoft.com/office/drawing/2014/main" id="{F466B598-E3B2-4B62-AE8F-B48985D2E7F2}"/>
                </a:ext>
              </a:extLst>
            </p:cNvPr>
            <p:cNvSpPr/>
            <p:nvPr userDrawn="1"/>
          </p:nvSpPr>
          <p:spPr>
            <a:xfrm>
              <a:off x="20898220" y="5273822"/>
              <a:ext cx="3485780" cy="1936890"/>
            </a:xfrm>
            <a:prstGeom prst="rect">
              <a:avLst/>
            </a:prstGeom>
            <a:solidFill>
              <a:srgbClr val="E49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8" name="TextBox 47">
              <a:extLst>
                <a:ext uri="{FF2B5EF4-FFF2-40B4-BE49-F238E27FC236}">
                  <a16:creationId xmlns:a16="http://schemas.microsoft.com/office/drawing/2014/main" id="{E97467AB-2723-4B87-937C-47303277D131}"/>
                </a:ext>
              </a:extLst>
            </p:cNvPr>
            <p:cNvSpPr txBox="1"/>
            <p:nvPr userDrawn="1"/>
          </p:nvSpPr>
          <p:spPr>
            <a:xfrm>
              <a:off x="20898220" y="974016"/>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R: 210</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G: 91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bg1"/>
                  </a:solidFill>
                  <a:effectLst/>
                  <a:uFillTx/>
                  <a:latin typeface="+mn-lt"/>
                  <a:ea typeface="+mn-ea"/>
                  <a:cs typeface="+mn-cs"/>
                  <a:sym typeface="Arial"/>
                </a:rPr>
                <a:t>B: 115</a:t>
              </a:r>
              <a:endParaRPr kumimoji="0" lang="en-HK" sz="1316" b="0" i="0" u="none" strike="noStrike" cap="none" spc="0" normalizeH="0" baseline="0" dirty="0">
                <a:ln>
                  <a:noFill/>
                </a:ln>
                <a:solidFill>
                  <a:schemeClr val="bg1"/>
                </a:solidFill>
                <a:effectLst/>
                <a:uFillTx/>
                <a:latin typeface="+mn-lt"/>
                <a:ea typeface="+mn-ea"/>
                <a:cs typeface="+mn-cs"/>
                <a:sym typeface="Arial"/>
              </a:endParaRPr>
            </a:p>
          </p:txBody>
        </p:sp>
        <p:sp>
          <p:nvSpPr>
            <p:cNvPr id="49" name="TextBox 48">
              <a:extLst>
                <a:ext uri="{FF2B5EF4-FFF2-40B4-BE49-F238E27FC236}">
                  <a16:creationId xmlns:a16="http://schemas.microsoft.com/office/drawing/2014/main" id="{8ED6AF65-8714-4B7A-8CF0-166B9C014448}"/>
                </a:ext>
              </a:extLst>
            </p:cNvPr>
            <p:cNvSpPr txBox="1"/>
            <p:nvPr userDrawn="1"/>
          </p:nvSpPr>
          <p:spPr>
            <a:xfrm>
              <a:off x="20898220" y="3625990"/>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219</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123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143</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50" name="TextBox 49">
              <a:extLst>
                <a:ext uri="{FF2B5EF4-FFF2-40B4-BE49-F238E27FC236}">
                  <a16:creationId xmlns:a16="http://schemas.microsoft.com/office/drawing/2014/main" id="{A86D2F94-9ADD-439C-B92D-9CF498520FAC}"/>
                </a:ext>
              </a:extLst>
            </p:cNvPr>
            <p:cNvSpPr txBox="1"/>
            <p:nvPr userDrawn="1"/>
          </p:nvSpPr>
          <p:spPr>
            <a:xfrm>
              <a:off x="20898220" y="5548671"/>
              <a:ext cx="3485780" cy="1372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228</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157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170</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grpSp>
          <p:nvGrpSpPr>
            <p:cNvPr id="51" name="Group 50">
              <a:extLst>
                <a:ext uri="{FF2B5EF4-FFF2-40B4-BE49-F238E27FC236}">
                  <a16:creationId xmlns:a16="http://schemas.microsoft.com/office/drawing/2014/main" id="{D749409D-7571-48AF-9D50-A56AA584BE54}"/>
                </a:ext>
              </a:extLst>
            </p:cNvPr>
            <p:cNvGrpSpPr/>
            <p:nvPr userDrawn="1"/>
          </p:nvGrpSpPr>
          <p:grpSpPr>
            <a:xfrm>
              <a:off x="0" y="7202188"/>
              <a:ext cx="24384000" cy="1936890"/>
              <a:chOff x="0" y="7202188"/>
              <a:chExt cx="24384000" cy="1936890"/>
            </a:xfrm>
          </p:grpSpPr>
          <p:sp>
            <p:nvSpPr>
              <p:cNvPr id="67" name="Rectangle 66">
                <a:extLst>
                  <a:ext uri="{FF2B5EF4-FFF2-40B4-BE49-F238E27FC236}">
                    <a16:creationId xmlns:a16="http://schemas.microsoft.com/office/drawing/2014/main" id="{0CD1636A-6D85-4CE5-9260-FC03BA97EAA7}"/>
                  </a:ext>
                </a:extLst>
              </p:cNvPr>
              <p:cNvSpPr/>
              <p:nvPr userDrawn="1"/>
            </p:nvSpPr>
            <p:spPr>
              <a:xfrm>
                <a:off x="0" y="7202188"/>
                <a:ext cx="3485780" cy="1936890"/>
              </a:xfrm>
              <a:prstGeom prst="rect">
                <a:avLst/>
              </a:prstGeom>
              <a:solidFill>
                <a:srgbClr val="A8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68" name="TextBox 67">
                <a:extLst>
                  <a:ext uri="{FF2B5EF4-FFF2-40B4-BE49-F238E27FC236}">
                    <a16:creationId xmlns:a16="http://schemas.microsoft.com/office/drawing/2014/main" id="{542CB3D2-DF77-4D45-9F00-98F48C9520E9}"/>
                  </a:ext>
                </a:extLst>
              </p:cNvPr>
              <p:cNvSpPr txBox="1"/>
              <p:nvPr userDrawn="1"/>
            </p:nvSpPr>
            <p:spPr>
              <a:xfrm>
                <a:off x="0"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168</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234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237</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69" name="Rectangle 68">
                <a:extLst>
                  <a:ext uri="{FF2B5EF4-FFF2-40B4-BE49-F238E27FC236}">
                    <a16:creationId xmlns:a16="http://schemas.microsoft.com/office/drawing/2014/main" id="{54646C2B-3A79-4F74-9D17-9C91994E169D}"/>
                  </a:ext>
                </a:extLst>
              </p:cNvPr>
              <p:cNvSpPr/>
              <p:nvPr userDrawn="1"/>
            </p:nvSpPr>
            <p:spPr>
              <a:xfrm>
                <a:off x="3485780" y="7202188"/>
                <a:ext cx="3485780" cy="1936890"/>
              </a:xfrm>
              <a:prstGeom prst="rect">
                <a:avLst/>
              </a:prstGeom>
              <a:solidFill>
                <a:srgbClr val="FFE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70" name="TextBox 69">
                <a:extLst>
                  <a:ext uri="{FF2B5EF4-FFF2-40B4-BE49-F238E27FC236}">
                    <a16:creationId xmlns:a16="http://schemas.microsoft.com/office/drawing/2014/main" id="{893FD57F-BF79-422D-A5C5-3FA8D02C8BCC}"/>
                  </a:ext>
                </a:extLst>
              </p:cNvPr>
              <p:cNvSpPr txBox="1"/>
              <p:nvPr userDrawn="1"/>
            </p:nvSpPr>
            <p:spPr>
              <a:xfrm>
                <a:off x="3485780"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227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164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71" name="Rectangle 70">
                <a:extLst>
                  <a:ext uri="{FF2B5EF4-FFF2-40B4-BE49-F238E27FC236}">
                    <a16:creationId xmlns:a16="http://schemas.microsoft.com/office/drawing/2014/main" id="{5E186A13-A93F-4F7A-BD65-F74184EEB339}"/>
                  </a:ext>
                </a:extLst>
              </p:cNvPr>
              <p:cNvSpPr/>
              <p:nvPr userDrawn="1"/>
            </p:nvSpPr>
            <p:spPr>
              <a:xfrm>
                <a:off x="6966073" y="7202188"/>
                <a:ext cx="3485780" cy="1936890"/>
              </a:xfrm>
              <a:prstGeom prst="rect">
                <a:avLst/>
              </a:prstGeom>
              <a:solidFill>
                <a:srgbClr val="A4B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72" name="TextBox 71">
                <a:extLst>
                  <a:ext uri="{FF2B5EF4-FFF2-40B4-BE49-F238E27FC236}">
                    <a16:creationId xmlns:a16="http://schemas.microsoft.com/office/drawing/2014/main" id="{20705ACA-142E-43FF-B7F2-6B2BA8B56AD3}"/>
                  </a:ext>
                </a:extLst>
              </p:cNvPr>
              <p:cNvSpPr txBox="1"/>
              <p:nvPr userDrawn="1"/>
            </p:nvSpPr>
            <p:spPr>
              <a:xfrm>
                <a:off x="6966073"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164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188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200</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73" name="Rectangle 72">
                <a:extLst>
                  <a:ext uri="{FF2B5EF4-FFF2-40B4-BE49-F238E27FC236}">
                    <a16:creationId xmlns:a16="http://schemas.microsoft.com/office/drawing/2014/main" id="{F8F4C072-40C8-4EE6-AA52-F0B1D69C4DA1}"/>
                  </a:ext>
                </a:extLst>
              </p:cNvPr>
              <p:cNvSpPr/>
              <p:nvPr userDrawn="1"/>
            </p:nvSpPr>
            <p:spPr>
              <a:xfrm>
                <a:off x="10451854" y="7202188"/>
                <a:ext cx="3485780" cy="1936890"/>
              </a:xfrm>
              <a:prstGeom prst="rect">
                <a:avLst/>
              </a:prstGeom>
              <a:solidFill>
                <a:srgbClr val="E1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74" name="TextBox 73">
                <a:extLst>
                  <a:ext uri="{FF2B5EF4-FFF2-40B4-BE49-F238E27FC236}">
                    <a16:creationId xmlns:a16="http://schemas.microsoft.com/office/drawing/2014/main" id="{8B57C9C3-6E7C-482A-9E63-1F90B94793AD}"/>
                  </a:ext>
                </a:extLst>
              </p:cNvPr>
              <p:cNvSpPr txBox="1"/>
              <p:nvPr userDrawn="1"/>
            </p:nvSpPr>
            <p:spPr>
              <a:xfrm>
                <a:off x="10451853"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225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243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239</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75" name="Rectangle 74">
                <a:extLst>
                  <a:ext uri="{FF2B5EF4-FFF2-40B4-BE49-F238E27FC236}">
                    <a16:creationId xmlns:a16="http://schemas.microsoft.com/office/drawing/2014/main" id="{9F02ED7B-D589-4F4F-86D4-20A2D80D7105}"/>
                  </a:ext>
                </a:extLst>
              </p:cNvPr>
              <p:cNvSpPr/>
              <p:nvPr userDrawn="1"/>
            </p:nvSpPr>
            <p:spPr>
              <a:xfrm>
                <a:off x="13932146" y="7202188"/>
                <a:ext cx="3485780" cy="1936890"/>
              </a:xfrm>
              <a:prstGeom prst="rect">
                <a:avLst/>
              </a:prstGeom>
              <a:solidFill>
                <a:srgbClr val="BEA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76" name="TextBox 75">
                <a:extLst>
                  <a:ext uri="{FF2B5EF4-FFF2-40B4-BE49-F238E27FC236}">
                    <a16:creationId xmlns:a16="http://schemas.microsoft.com/office/drawing/2014/main" id="{1E64F42A-4F35-45FF-B051-E4CE45BFD855}"/>
                  </a:ext>
                </a:extLst>
              </p:cNvPr>
              <p:cNvSpPr txBox="1"/>
              <p:nvPr userDrawn="1"/>
            </p:nvSpPr>
            <p:spPr>
              <a:xfrm>
                <a:off x="13932147"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190</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175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196</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77" name="Rectangle 76">
                <a:extLst>
                  <a:ext uri="{FF2B5EF4-FFF2-40B4-BE49-F238E27FC236}">
                    <a16:creationId xmlns:a16="http://schemas.microsoft.com/office/drawing/2014/main" id="{C31A3A1A-8D11-4BBE-A84A-ED7430FA0AFE}"/>
                  </a:ext>
                </a:extLst>
              </p:cNvPr>
              <p:cNvSpPr/>
              <p:nvPr userDrawn="1"/>
            </p:nvSpPr>
            <p:spPr>
              <a:xfrm>
                <a:off x="17417927" y="7202188"/>
                <a:ext cx="3485780" cy="1936890"/>
              </a:xfrm>
              <a:prstGeom prst="rect">
                <a:avLst/>
              </a:prstGeom>
              <a:solidFill>
                <a:srgbClr val="FEF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78" name="TextBox 77">
                <a:extLst>
                  <a:ext uri="{FF2B5EF4-FFF2-40B4-BE49-F238E27FC236}">
                    <a16:creationId xmlns:a16="http://schemas.microsoft.com/office/drawing/2014/main" id="{3D0F7165-46A7-4600-8D8E-D32524666300}"/>
                  </a:ext>
                </a:extLst>
              </p:cNvPr>
              <p:cNvSpPr txBox="1"/>
              <p:nvPr userDrawn="1"/>
            </p:nvSpPr>
            <p:spPr>
              <a:xfrm>
                <a:off x="17417927"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254</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174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79" name="Rectangle 78">
                <a:extLst>
                  <a:ext uri="{FF2B5EF4-FFF2-40B4-BE49-F238E27FC236}">
                    <a16:creationId xmlns:a16="http://schemas.microsoft.com/office/drawing/2014/main" id="{E4CFD1D0-FCD2-4E80-B028-9CA2A0887F03}"/>
                  </a:ext>
                </a:extLst>
              </p:cNvPr>
              <p:cNvSpPr/>
              <p:nvPr userDrawn="1"/>
            </p:nvSpPr>
            <p:spPr>
              <a:xfrm>
                <a:off x="20898220" y="7202188"/>
                <a:ext cx="3485780" cy="1936890"/>
              </a:xfrm>
              <a:prstGeom prst="rect">
                <a:avLst/>
              </a:prstGeom>
              <a:solidFill>
                <a:srgbClr val="EDB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80" name="TextBox 79">
                <a:extLst>
                  <a:ext uri="{FF2B5EF4-FFF2-40B4-BE49-F238E27FC236}">
                    <a16:creationId xmlns:a16="http://schemas.microsoft.com/office/drawing/2014/main" id="{25A50FA8-6160-4ED3-931C-D23B9BE010A4}"/>
                  </a:ext>
                </a:extLst>
              </p:cNvPr>
              <p:cNvSpPr txBox="1"/>
              <p:nvPr userDrawn="1"/>
            </p:nvSpPr>
            <p:spPr>
              <a:xfrm>
                <a:off x="20898220" y="7491245"/>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237</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189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199</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grpSp>
        <p:grpSp>
          <p:nvGrpSpPr>
            <p:cNvPr id="52" name="Group 51">
              <a:extLst>
                <a:ext uri="{FF2B5EF4-FFF2-40B4-BE49-F238E27FC236}">
                  <a16:creationId xmlns:a16="http://schemas.microsoft.com/office/drawing/2014/main" id="{601ACF23-3491-4AF2-9DA4-508B7A39F040}"/>
                </a:ext>
              </a:extLst>
            </p:cNvPr>
            <p:cNvGrpSpPr/>
            <p:nvPr userDrawn="1"/>
          </p:nvGrpSpPr>
          <p:grpSpPr>
            <a:xfrm>
              <a:off x="0" y="9143643"/>
              <a:ext cx="24384000" cy="1936890"/>
              <a:chOff x="0" y="7202188"/>
              <a:chExt cx="24384000" cy="1936890"/>
            </a:xfrm>
          </p:grpSpPr>
          <p:sp>
            <p:nvSpPr>
              <p:cNvPr id="53" name="Rectangle 52">
                <a:extLst>
                  <a:ext uri="{FF2B5EF4-FFF2-40B4-BE49-F238E27FC236}">
                    <a16:creationId xmlns:a16="http://schemas.microsoft.com/office/drawing/2014/main" id="{9BDFB9A5-9155-43BE-9E0C-BF516DFBCCA7}"/>
                  </a:ext>
                </a:extLst>
              </p:cNvPr>
              <p:cNvSpPr/>
              <p:nvPr userDrawn="1"/>
            </p:nvSpPr>
            <p:spPr>
              <a:xfrm>
                <a:off x="0" y="7202188"/>
                <a:ext cx="3485780" cy="1936890"/>
              </a:xfrm>
              <a:prstGeom prst="rect">
                <a:avLst/>
              </a:prstGeom>
              <a:solidFill>
                <a:srgbClr val="D4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54" name="TextBox 53">
                <a:extLst>
                  <a:ext uri="{FF2B5EF4-FFF2-40B4-BE49-F238E27FC236}">
                    <a16:creationId xmlns:a16="http://schemas.microsoft.com/office/drawing/2014/main" id="{4BD1506D-FC5A-4F8F-B136-94DAB592F888}"/>
                  </a:ext>
                </a:extLst>
              </p:cNvPr>
              <p:cNvSpPr txBox="1"/>
              <p:nvPr userDrawn="1"/>
            </p:nvSpPr>
            <p:spPr>
              <a:xfrm>
                <a:off x="0"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212</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244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246</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55" name="Rectangle 54">
                <a:extLst>
                  <a:ext uri="{FF2B5EF4-FFF2-40B4-BE49-F238E27FC236}">
                    <a16:creationId xmlns:a16="http://schemas.microsoft.com/office/drawing/2014/main" id="{ECD6E12B-BEB6-482D-9301-4587A010C349}"/>
                  </a:ext>
                </a:extLst>
              </p:cNvPr>
              <p:cNvSpPr/>
              <p:nvPr userDrawn="1"/>
            </p:nvSpPr>
            <p:spPr>
              <a:xfrm>
                <a:off x="3485780" y="7202188"/>
                <a:ext cx="3485780" cy="1936890"/>
              </a:xfrm>
              <a:prstGeom prst="rect">
                <a:avLst/>
              </a:prstGeom>
              <a:solidFill>
                <a:srgbClr val="FFF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56" name="TextBox 55">
                <a:extLst>
                  <a:ext uri="{FF2B5EF4-FFF2-40B4-BE49-F238E27FC236}">
                    <a16:creationId xmlns:a16="http://schemas.microsoft.com/office/drawing/2014/main" id="{CAB13C6B-00BE-4279-8E36-AD602FE7ED6C}"/>
                  </a:ext>
                </a:extLst>
              </p:cNvPr>
              <p:cNvSpPr txBox="1"/>
              <p:nvPr userDrawn="1"/>
            </p:nvSpPr>
            <p:spPr>
              <a:xfrm>
                <a:off x="3485780"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241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210</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57" name="Rectangle 56">
                <a:extLst>
                  <a:ext uri="{FF2B5EF4-FFF2-40B4-BE49-F238E27FC236}">
                    <a16:creationId xmlns:a16="http://schemas.microsoft.com/office/drawing/2014/main" id="{8603A97B-161A-4C40-9A33-80245D0F72E9}"/>
                  </a:ext>
                </a:extLst>
              </p:cNvPr>
              <p:cNvSpPr/>
              <p:nvPr userDrawn="1"/>
            </p:nvSpPr>
            <p:spPr>
              <a:xfrm>
                <a:off x="6966073" y="7202188"/>
                <a:ext cx="3485780" cy="1936890"/>
              </a:xfrm>
              <a:prstGeom prst="rect">
                <a:avLst/>
              </a:prstGeom>
              <a:solidFill>
                <a:srgbClr val="D9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58" name="TextBox 57">
                <a:extLst>
                  <a:ext uri="{FF2B5EF4-FFF2-40B4-BE49-F238E27FC236}">
                    <a16:creationId xmlns:a16="http://schemas.microsoft.com/office/drawing/2014/main" id="{2E6333F8-BAC9-4A2F-BAB6-27597A4B4460}"/>
                  </a:ext>
                </a:extLst>
              </p:cNvPr>
              <p:cNvSpPr txBox="1"/>
              <p:nvPr userDrawn="1"/>
            </p:nvSpPr>
            <p:spPr>
              <a:xfrm>
                <a:off x="6966073"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217</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227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232</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59" name="Rectangle 58">
                <a:extLst>
                  <a:ext uri="{FF2B5EF4-FFF2-40B4-BE49-F238E27FC236}">
                    <a16:creationId xmlns:a16="http://schemas.microsoft.com/office/drawing/2014/main" id="{0F5FA918-C2AB-4CB3-8941-99EA2F518061}"/>
                  </a:ext>
                </a:extLst>
              </p:cNvPr>
              <p:cNvSpPr/>
              <p:nvPr userDrawn="1"/>
            </p:nvSpPr>
            <p:spPr>
              <a:xfrm>
                <a:off x="10451854" y="7202188"/>
                <a:ext cx="3485780" cy="1936890"/>
              </a:xfrm>
              <a:prstGeom prst="rect">
                <a:avLst/>
              </a:prstGeom>
              <a:solidFill>
                <a:srgbClr val="F0F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60" name="TextBox 59">
                <a:extLst>
                  <a:ext uri="{FF2B5EF4-FFF2-40B4-BE49-F238E27FC236}">
                    <a16:creationId xmlns:a16="http://schemas.microsoft.com/office/drawing/2014/main" id="{1A79356C-C1DD-445C-AAA7-DCA5FEA23468}"/>
                  </a:ext>
                </a:extLst>
              </p:cNvPr>
              <p:cNvSpPr txBox="1"/>
              <p:nvPr userDrawn="1"/>
            </p:nvSpPr>
            <p:spPr>
              <a:xfrm>
                <a:off x="10451853"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240</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249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247</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61" name="Rectangle 60">
                <a:extLst>
                  <a:ext uri="{FF2B5EF4-FFF2-40B4-BE49-F238E27FC236}">
                    <a16:creationId xmlns:a16="http://schemas.microsoft.com/office/drawing/2014/main" id="{854F899C-1086-4F37-8937-88AC4C7741C9}"/>
                  </a:ext>
                </a:extLst>
              </p:cNvPr>
              <p:cNvSpPr/>
              <p:nvPr userDrawn="1"/>
            </p:nvSpPr>
            <p:spPr>
              <a:xfrm>
                <a:off x="13932146" y="7202188"/>
                <a:ext cx="3485780" cy="1936890"/>
              </a:xfrm>
              <a:prstGeom prst="rect">
                <a:avLst/>
              </a:prstGeom>
              <a:solidFill>
                <a:srgbClr val="DFD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62" name="TextBox 61">
                <a:extLst>
                  <a:ext uri="{FF2B5EF4-FFF2-40B4-BE49-F238E27FC236}">
                    <a16:creationId xmlns:a16="http://schemas.microsoft.com/office/drawing/2014/main" id="{3B740E9F-67C3-4C01-AE93-F0028FD7C4BA}"/>
                  </a:ext>
                </a:extLst>
              </p:cNvPr>
              <p:cNvSpPr txBox="1"/>
              <p:nvPr userDrawn="1"/>
            </p:nvSpPr>
            <p:spPr>
              <a:xfrm>
                <a:off x="13932147"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223</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215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226</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63" name="Rectangle 62">
                <a:extLst>
                  <a:ext uri="{FF2B5EF4-FFF2-40B4-BE49-F238E27FC236}">
                    <a16:creationId xmlns:a16="http://schemas.microsoft.com/office/drawing/2014/main" id="{5AE66F54-2ECE-49AE-80B1-082AF18F339D}"/>
                  </a:ext>
                </a:extLst>
              </p:cNvPr>
              <p:cNvSpPr/>
              <p:nvPr userDrawn="1"/>
            </p:nvSpPr>
            <p:spPr>
              <a:xfrm>
                <a:off x="17417927" y="7202188"/>
                <a:ext cx="3485780" cy="1936890"/>
              </a:xfrm>
              <a:prstGeom prst="rect">
                <a:avLst/>
              </a:prstGeom>
              <a:solidFill>
                <a:srgbClr val="FFF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64" name="TextBox 63">
                <a:extLst>
                  <a:ext uri="{FF2B5EF4-FFF2-40B4-BE49-F238E27FC236}">
                    <a16:creationId xmlns:a16="http://schemas.microsoft.com/office/drawing/2014/main" id="{45DF3681-3750-47DE-B5C9-FEFDA42A3D7D}"/>
                  </a:ext>
                </a:extLst>
              </p:cNvPr>
              <p:cNvSpPr txBox="1"/>
              <p:nvPr userDrawn="1"/>
            </p:nvSpPr>
            <p:spPr>
              <a:xfrm>
                <a:off x="17417927"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255</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248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204</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sp>
            <p:nvSpPr>
              <p:cNvPr id="65" name="Rectangle 64">
                <a:extLst>
                  <a:ext uri="{FF2B5EF4-FFF2-40B4-BE49-F238E27FC236}">
                    <a16:creationId xmlns:a16="http://schemas.microsoft.com/office/drawing/2014/main" id="{05D77B9A-DD86-4ED0-A81F-205B640B146F}"/>
                  </a:ext>
                </a:extLst>
              </p:cNvPr>
              <p:cNvSpPr/>
              <p:nvPr userDrawn="1"/>
            </p:nvSpPr>
            <p:spPr>
              <a:xfrm>
                <a:off x="20898220" y="7202188"/>
                <a:ext cx="3485780" cy="1936890"/>
              </a:xfrm>
              <a:prstGeom prst="rect">
                <a:avLst/>
              </a:prstGeom>
              <a:solidFill>
                <a:srgbClr val="F6D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66" name="TextBox 65">
                <a:extLst>
                  <a:ext uri="{FF2B5EF4-FFF2-40B4-BE49-F238E27FC236}">
                    <a16:creationId xmlns:a16="http://schemas.microsoft.com/office/drawing/2014/main" id="{67C7FCA3-83E8-4C03-B581-F69228D56673}"/>
                  </a:ext>
                </a:extLst>
              </p:cNvPr>
              <p:cNvSpPr txBox="1"/>
              <p:nvPr userDrawn="1"/>
            </p:nvSpPr>
            <p:spPr>
              <a:xfrm>
                <a:off x="20898220" y="7491246"/>
                <a:ext cx="3485780" cy="1372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R: 246</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G: 222 </a:t>
                </a:r>
              </a:p>
              <a:p>
                <a:pPr marL="473580" marR="0" indent="0" algn="l" defTabSz="1069211" rtl="0" fontAlgn="auto" latinLnBrk="0" hangingPunct="0">
                  <a:lnSpc>
                    <a:spcPct val="120000"/>
                  </a:lnSpc>
                  <a:spcBef>
                    <a:spcPts val="0"/>
                  </a:spcBef>
                  <a:spcAft>
                    <a:spcPts val="0"/>
                  </a:spcAft>
                  <a:buClrTx/>
                  <a:buSzTx/>
                  <a:buFontTx/>
                  <a:buNone/>
                  <a:tabLst/>
                </a:pPr>
                <a:r>
                  <a:rPr kumimoji="0" lang="en-US" sz="1316" b="0" i="0" u="none" strike="noStrike" cap="none" spc="0" normalizeH="0" baseline="0" dirty="0">
                    <a:ln>
                      <a:noFill/>
                    </a:ln>
                    <a:solidFill>
                      <a:schemeClr val="tx1"/>
                    </a:solidFill>
                    <a:effectLst/>
                    <a:uFillTx/>
                    <a:latin typeface="+mn-lt"/>
                    <a:ea typeface="+mn-ea"/>
                    <a:cs typeface="+mn-cs"/>
                    <a:sym typeface="Arial"/>
                  </a:rPr>
                  <a:t>B: 227</a:t>
                </a:r>
                <a:endParaRPr kumimoji="0" lang="en-HK" sz="1316" b="0" i="0" u="none" strike="noStrike" cap="none" spc="0" normalizeH="0" baseline="0" dirty="0">
                  <a:ln>
                    <a:noFill/>
                  </a:ln>
                  <a:solidFill>
                    <a:schemeClr val="tx1"/>
                  </a:solidFill>
                  <a:effectLst/>
                  <a:uFillTx/>
                  <a:latin typeface="+mn-lt"/>
                  <a:ea typeface="+mn-ea"/>
                  <a:cs typeface="+mn-cs"/>
                  <a:sym typeface="Arial"/>
                </a:endParaRPr>
              </a:p>
            </p:txBody>
          </p:sp>
        </p:grpSp>
      </p:grpSp>
      <p:sp>
        <p:nvSpPr>
          <p:cNvPr id="81" name="Slide Number Placeholder 5">
            <a:extLst>
              <a:ext uri="{FF2B5EF4-FFF2-40B4-BE49-F238E27FC236}">
                <a16:creationId xmlns:a16="http://schemas.microsoft.com/office/drawing/2014/main" id="{F1112667-C837-4780-B8B5-54F0F5AFD72F}"/>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6879D681-A4CA-46F9-B099-46EE6528DC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72224225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ample 1">
    <p:spTree>
      <p:nvGrpSpPr>
        <p:cNvPr id="1" name=""/>
        <p:cNvGrpSpPr/>
        <p:nvPr/>
      </p:nvGrpSpPr>
      <p:grpSpPr>
        <a:xfrm>
          <a:off x="0" y="0"/>
          <a:ext cx="0" cy="0"/>
          <a:chOff x="0" y="0"/>
          <a:chExt cx="0" cy="0"/>
        </a:xfrm>
      </p:grpSpPr>
      <p:graphicFrame>
        <p:nvGraphicFramePr>
          <p:cNvPr id="9" name="Content Placeholder 30">
            <a:extLst>
              <a:ext uri="{FF2B5EF4-FFF2-40B4-BE49-F238E27FC236}">
                <a16:creationId xmlns:a16="http://schemas.microsoft.com/office/drawing/2014/main" id="{44412454-13BF-4F90-8BD0-CD034B1901A6}"/>
              </a:ext>
            </a:extLst>
          </p:cNvPr>
          <p:cNvGraphicFramePr>
            <a:graphicFrameLocks noChangeAspect="1"/>
          </p:cNvGraphicFramePr>
          <p:nvPr userDrawn="1">
            <p:extLst>
              <p:ext uri="{D42A27DB-BD31-4B8C-83A1-F6EECF244321}">
                <p14:modId xmlns:p14="http://schemas.microsoft.com/office/powerpoint/2010/main" val="3544353920"/>
              </p:ext>
            </p:extLst>
          </p:nvPr>
        </p:nvGraphicFramePr>
        <p:xfrm>
          <a:off x="5198262" y="4367467"/>
          <a:ext cx="2641576" cy="189421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B8FE730E-1718-47B1-B17C-0069F6046347}"/>
              </a:ext>
            </a:extLst>
          </p:cNvPr>
          <p:cNvGrpSpPr/>
          <p:nvPr userDrawn="1"/>
        </p:nvGrpSpPr>
        <p:grpSpPr>
          <a:xfrm>
            <a:off x="2392936" y="4367467"/>
            <a:ext cx="2641576" cy="1894219"/>
            <a:chOff x="1828245" y="8198162"/>
            <a:chExt cx="6024441" cy="4320000"/>
          </a:xfrm>
        </p:grpSpPr>
        <p:graphicFrame>
          <p:nvGraphicFramePr>
            <p:cNvPr id="11" name="Content Placeholder 17">
              <a:extLst>
                <a:ext uri="{FF2B5EF4-FFF2-40B4-BE49-F238E27FC236}">
                  <a16:creationId xmlns:a16="http://schemas.microsoft.com/office/drawing/2014/main" id="{20B11E69-5669-4823-8B77-0C82516BA7A6}"/>
                </a:ext>
              </a:extLst>
            </p:cNvPr>
            <p:cNvGraphicFramePr>
              <a:graphicFrameLocks noChangeAspect="1"/>
            </p:cNvGraphicFramePr>
            <p:nvPr>
              <p:extLst>
                <p:ext uri="{D42A27DB-BD31-4B8C-83A1-F6EECF244321}">
                  <p14:modId xmlns:p14="http://schemas.microsoft.com/office/powerpoint/2010/main" val="2740165934"/>
                </p:ext>
              </p:extLst>
            </p:nvPr>
          </p:nvGraphicFramePr>
          <p:xfrm>
            <a:off x="1828245" y="8198162"/>
            <a:ext cx="6024441" cy="432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436EAD2B-B43A-4B69-A257-11DB39B9E24F}"/>
                </a:ext>
              </a:extLst>
            </p:cNvPr>
            <p:cNvGrpSpPr/>
            <p:nvPr/>
          </p:nvGrpSpPr>
          <p:grpSpPr>
            <a:xfrm>
              <a:off x="3378578" y="8721781"/>
              <a:ext cx="2059875" cy="712361"/>
              <a:chOff x="3378578" y="8721781"/>
              <a:chExt cx="2059875" cy="712361"/>
            </a:xfrm>
          </p:grpSpPr>
          <p:sp>
            <p:nvSpPr>
              <p:cNvPr id="13" name="Oval 12">
                <a:extLst>
                  <a:ext uri="{FF2B5EF4-FFF2-40B4-BE49-F238E27FC236}">
                    <a16:creationId xmlns:a16="http://schemas.microsoft.com/office/drawing/2014/main" id="{8B67BEA7-4089-4FA8-8B40-8CA53D71481C}"/>
                  </a:ext>
                </a:extLst>
              </p:cNvPr>
              <p:cNvSpPr/>
              <p:nvPr/>
            </p:nvSpPr>
            <p:spPr>
              <a:xfrm>
                <a:off x="3378578" y="8859427"/>
                <a:ext cx="574717" cy="574715"/>
              </a:xfrm>
              <a:prstGeom prst="ellipse">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275" tIns="22275" rIns="22275" bIns="22275" numCol="1" spcCol="38100" rtlCol="0" anchor="ctr">
                <a:spAutoFit/>
              </a:bodyPr>
              <a:lstStyle/>
              <a:p>
                <a:pPr algn="ctr" defTabSz="361982">
                  <a:lnSpc>
                    <a:spcPct val="100000"/>
                  </a:lnSpc>
                </a:pPr>
                <a:endParaRPr lang="en-HK" sz="1403">
                  <a:solidFill>
                    <a:srgbClr val="FFFFFF"/>
                  </a:solidFill>
                  <a:latin typeface="Helvetica Neue Medium"/>
                  <a:ea typeface="Helvetica Neue Medium"/>
                  <a:cs typeface="Helvetica Neue Medium"/>
                  <a:sym typeface="Helvetica Neue Medium"/>
                </a:endParaRPr>
              </a:p>
            </p:txBody>
          </p:sp>
          <p:sp>
            <p:nvSpPr>
              <p:cNvPr id="14" name="TextBox 13">
                <a:extLst>
                  <a:ext uri="{FF2B5EF4-FFF2-40B4-BE49-F238E27FC236}">
                    <a16:creationId xmlns:a16="http://schemas.microsoft.com/office/drawing/2014/main" id="{C3643488-70B1-4B45-9381-398AB9001E7E}"/>
                  </a:ext>
                </a:extLst>
              </p:cNvPr>
              <p:cNvSpPr txBox="1"/>
              <p:nvPr/>
            </p:nvSpPr>
            <p:spPr>
              <a:xfrm>
                <a:off x="3378578" y="9041895"/>
                <a:ext cx="539999" cy="21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1069211"/>
                <a:r>
                  <a:rPr lang="en-US" sz="500" dirty="0"/>
                  <a:t>+8.0%</a:t>
                </a:r>
                <a:endParaRPr lang="en-HK" sz="500" dirty="0"/>
              </a:p>
            </p:txBody>
          </p:sp>
          <p:sp>
            <p:nvSpPr>
              <p:cNvPr id="15" name="Oval 14">
                <a:extLst>
                  <a:ext uri="{FF2B5EF4-FFF2-40B4-BE49-F238E27FC236}">
                    <a16:creationId xmlns:a16="http://schemas.microsoft.com/office/drawing/2014/main" id="{4F9EA42E-BC5B-4E8D-AB50-D0846C38C959}"/>
                  </a:ext>
                </a:extLst>
              </p:cNvPr>
              <p:cNvSpPr/>
              <p:nvPr/>
            </p:nvSpPr>
            <p:spPr>
              <a:xfrm>
                <a:off x="4863736" y="8721781"/>
                <a:ext cx="574717" cy="574716"/>
              </a:xfrm>
              <a:prstGeom prst="ellipse">
                <a:avLst/>
              </a:prstGeom>
              <a:solidFill>
                <a:schemeClr val="bg1"/>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2275" tIns="22275" rIns="22275" bIns="22275" numCol="1" spcCol="38100" rtlCol="0" anchor="ctr">
                <a:spAutoFit/>
              </a:bodyPr>
              <a:lstStyle/>
              <a:p>
                <a:pPr algn="ctr" defTabSz="361982">
                  <a:lnSpc>
                    <a:spcPct val="100000"/>
                  </a:lnSpc>
                </a:pPr>
                <a:endParaRPr lang="en-HK" sz="1403">
                  <a:solidFill>
                    <a:srgbClr val="FFFFFF"/>
                  </a:solidFill>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24B3DF57-359D-466F-8407-956A0CA988DA}"/>
                  </a:ext>
                </a:extLst>
              </p:cNvPr>
              <p:cNvSpPr txBox="1"/>
              <p:nvPr/>
            </p:nvSpPr>
            <p:spPr>
              <a:xfrm>
                <a:off x="4874271" y="8897894"/>
                <a:ext cx="539999" cy="21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1069211"/>
                <a:r>
                  <a:rPr lang="en-US" sz="439" dirty="0"/>
                  <a:t>+</a:t>
                </a:r>
                <a:r>
                  <a:rPr lang="en-US" sz="500" dirty="0"/>
                  <a:t>12.0</a:t>
                </a:r>
                <a:r>
                  <a:rPr lang="en-US" sz="439" dirty="0"/>
                  <a:t>%</a:t>
                </a:r>
                <a:endParaRPr lang="en-HK" sz="439" dirty="0"/>
              </a:p>
            </p:txBody>
          </p:sp>
        </p:grpSp>
      </p:grpSp>
      <p:grpSp>
        <p:nvGrpSpPr>
          <p:cNvPr id="17" name="Group 16">
            <a:extLst>
              <a:ext uri="{FF2B5EF4-FFF2-40B4-BE49-F238E27FC236}">
                <a16:creationId xmlns:a16="http://schemas.microsoft.com/office/drawing/2014/main" id="{4946AD80-8D7E-4066-AE5F-F841D58C3E67}"/>
              </a:ext>
            </a:extLst>
          </p:cNvPr>
          <p:cNvGrpSpPr/>
          <p:nvPr userDrawn="1"/>
        </p:nvGrpSpPr>
        <p:grpSpPr>
          <a:xfrm>
            <a:off x="8070100" y="2039976"/>
            <a:ext cx="2418944" cy="449631"/>
            <a:chOff x="17387241" y="3158720"/>
            <a:chExt cx="5516700" cy="1025438"/>
          </a:xfrm>
        </p:grpSpPr>
        <p:sp>
          <p:nvSpPr>
            <p:cNvPr id="18" name="Rectangle 17">
              <a:extLst>
                <a:ext uri="{FF2B5EF4-FFF2-40B4-BE49-F238E27FC236}">
                  <a16:creationId xmlns:a16="http://schemas.microsoft.com/office/drawing/2014/main" id="{86B81951-8BA4-48D0-BFAE-45B3BD756E36}"/>
                </a:ext>
              </a:extLst>
            </p:cNvPr>
            <p:cNvSpPr/>
            <p:nvPr/>
          </p:nvSpPr>
          <p:spPr>
            <a:xfrm>
              <a:off x="17387241" y="3311439"/>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19" name="TextBox 18">
              <a:extLst>
                <a:ext uri="{FF2B5EF4-FFF2-40B4-BE49-F238E27FC236}">
                  <a16:creationId xmlns:a16="http://schemas.microsoft.com/office/drawing/2014/main" id="{E202E1CE-27C4-438C-8FBB-A18E4536913A}"/>
                </a:ext>
              </a:extLst>
            </p:cNvPr>
            <p:cNvSpPr txBox="1"/>
            <p:nvPr/>
          </p:nvSpPr>
          <p:spPr>
            <a:xfrm>
              <a:off x="18361276" y="3158720"/>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First </a:t>
              </a:r>
              <a:r>
                <a:rPr lang="en-US" sz="1052" dirty="0" err="1"/>
                <a:t>Colour</a:t>
              </a:r>
              <a:endParaRPr lang="en-US" sz="1052" dirty="0"/>
            </a:p>
            <a:p>
              <a:pPr defTabSz="1069211">
                <a:lnSpc>
                  <a:spcPct val="100000"/>
                </a:lnSpc>
              </a:pPr>
              <a:r>
                <a:rPr lang="en-US" sz="1052" dirty="0"/>
                <a:t>R: 19  G: 66  B: 107</a:t>
              </a:r>
            </a:p>
          </p:txBody>
        </p:sp>
      </p:grpSp>
      <p:grpSp>
        <p:nvGrpSpPr>
          <p:cNvPr id="20" name="Group 19">
            <a:extLst>
              <a:ext uri="{FF2B5EF4-FFF2-40B4-BE49-F238E27FC236}">
                <a16:creationId xmlns:a16="http://schemas.microsoft.com/office/drawing/2014/main" id="{AC2EB734-C19C-417E-9FD3-A7E4411286CD}"/>
              </a:ext>
            </a:extLst>
          </p:cNvPr>
          <p:cNvGrpSpPr/>
          <p:nvPr userDrawn="1"/>
        </p:nvGrpSpPr>
        <p:grpSpPr>
          <a:xfrm>
            <a:off x="8070100" y="2478903"/>
            <a:ext cx="2418944" cy="449631"/>
            <a:chOff x="17387241" y="4184158"/>
            <a:chExt cx="5516700" cy="1025438"/>
          </a:xfrm>
        </p:grpSpPr>
        <p:sp>
          <p:nvSpPr>
            <p:cNvPr id="21" name="Rectangle 20">
              <a:extLst>
                <a:ext uri="{FF2B5EF4-FFF2-40B4-BE49-F238E27FC236}">
                  <a16:creationId xmlns:a16="http://schemas.microsoft.com/office/drawing/2014/main" id="{38F31CA7-033F-403D-BC41-5B811EB30A3B}"/>
                </a:ext>
              </a:extLst>
            </p:cNvPr>
            <p:cNvSpPr/>
            <p:nvPr/>
          </p:nvSpPr>
          <p:spPr>
            <a:xfrm>
              <a:off x="17387241" y="4336877"/>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2" name="TextBox 21">
              <a:extLst>
                <a:ext uri="{FF2B5EF4-FFF2-40B4-BE49-F238E27FC236}">
                  <a16:creationId xmlns:a16="http://schemas.microsoft.com/office/drawing/2014/main" id="{F8E30A13-77D9-45E7-9BFF-4F7F5E9A26CA}"/>
                </a:ext>
              </a:extLst>
            </p:cNvPr>
            <p:cNvSpPr txBox="1"/>
            <p:nvPr/>
          </p:nvSpPr>
          <p:spPr>
            <a:xfrm>
              <a:off x="18361276" y="4184158"/>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Second </a:t>
              </a:r>
              <a:r>
                <a:rPr lang="en-US" sz="1052" dirty="0" err="1"/>
                <a:t>Colour</a:t>
              </a:r>
              <a:endParaRPr lang="en-US" sz="1052" dirty="0"/>
            </a:p>
            <a:p>
              <a:pPr defTabSz="1069211">
                <a:lnSpc>
                  <a:spcPct val="100000"/>
                </a:lnSpc>
              </a:pPr>
              <a:r>
                <a:rPr lang="en-US" sz="1052" dirty="0"/>
                <a:t>R: 38  G: 202  B: 211</a:t>
              </a:r>
            </a:p>
          </p:txBody>
        </p:sp>
      </p:grpSp>
      <p:grpSp>
        <p:nvGrpSpPr>
          <p:cNvPr id="23" name="Group 22">
            <a:extLst>
              <a:ext uri="{FF2B5EF4-FFF2-40B4-BE49-F238E27FC236}">
                <a16:creationId xmlns:a16="http://schemas.microsoft.com/office/drawing/2014/main" id="{D7DAF87D-08A5-4F02-874D-C572457F42E1}"/>
              </a:ext>
            </a:extLst>
          </p:cNvPr>
          <p:cNvGrpSpPr/>
          <p:nvPr userDrawn="1"/>
        </p:nvGrpSpPr>
        <p:grpSpPr>
          <a:xfrm>
            <a:off x="8070100" y="2917829"/>
            <a:ext cx="2418944" cy="449631"/>
            <a:chOff x="17387241" y="5209596"/>
            <a:chExt cx="5516700" cy="1025438"/>
          </a:xfrm>
        </p:grpSpPr>
        <p:sp>
          <p:nvSpPr>
            <p:cNvPr id="24" name="Rectangle 23">
              <a:extLst>
                <a:ext uri="{FF2B5EF4-FFF2-40B4-BE49-F238E27FC236}">
                  <a16:creationId xmlns:a16="http://schemas.microsoft.com/office/drawing/2014/main" id="{545DA3B5-F6D6-4FB7-BE45-1AE417810689}"/>
                </a:ext>
              </a:extLst>
            </p:cNvPr>
            <p:cNvSpPr/>
            <p:nvPr/>
          </p:nvSpPr>
          <p:spPr>
            <a:xfrm>
              <a:off x="17387241" y="5362315"/>
              <a:ext cx="72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5" name="TextBox 24">
              <a:extLst>
                <a:ext uri="{FF2B5EF4-FFF2-40B4-BE49-F238E27FC236}">
                  <a16:creationId xmlns:a16="http://schemas.microsoft.com/office/drawing/2014/main" id="{D53B917C-BDEE-427E-992D-7050E6445945}"/>
                </a:ext>
              </a:extLst>
            </p:cNvPr>
            <p:cNvSpPr txBox="1"/>
            <p:nvPr/>
          </p:nvSpPr>
          <p:spPr>
            <a:xfrm>
              <a:off x="18361276" y="5209596"/>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Third </a:t>
              </a:r>
              <a:r>
                <a:rPr lang="en-US" sz="1052" dirty="0" err="1"/>
                <a:t>Colour</a:t>
              </a:r>
              <a:endParaRPr lang="en-US" sz="1052" dirty="0"/>
            </a:p>
            <a:p>
              <a:pPr defTabSz="1069211">
                <a:lnSpc>
                  <a:spcPct val="100000"/>
                </a:lnSpc>
              </a:pPr>
              <a:r>
                <a:rPr lang="en-US" sz="1052" dirty="0"/>
                <a:t>R: 255  G: 184  B: 28</a:t>
              </a:r>
            </a:p>
          </p:txBody>
        </p:sp>
      </p:grpSp>
      <p:grpSp>
        <p:nvGrpSpPr>
          <p:cNvPr id="26" name="Group 25">
            <a:extLst>
              <a:ext uri="{FF2B5EF4-FFF2-40B4-BE49-F238E27FC236}">
                <a16:creationId xmlns:a16="http://schemas.microsoft.com/office/drawing/2014/main" id="{78E1C9EB-CA24-42C1-93A6-23F1306CF3C5}"/>
              </a:ext>
            </a:extLst>
          </p:cNvPr>
          <p:cNvGrpSpPr/>
          <p:nvPr userDrawn="1"/>
        </p:nvGrpSpPr>
        <p:grpSpPr>
          <a:xfrm>
            <a:off x="8070100" y="3356756"/>
            <a:ext cx="2418944" cy="449631"/>
            <a:chOff x="17387241" y="6235034"/>
            <a:chExt cx="5516700" cy="1025438"/>
          </a:xfrm>
        </p:grpSpPr>
        <p:sp>
          <p:nvSpPr>
            <p:cNvPr id="27" name="Rectangle 26">
              <a:extLst>
                <a:ext uri="{FF2B5EF4-FFF2-40B4-BE49-F238E27FC236}">
                  <a16:creationId xmlns:a16="http://schemas.microsoft.com/office/drawing/2014/main" id="{B321CCE2-465F-45E8-A3F5-2659E1286E0E}"/>
                </a:ext>
              </a:extLst>
            </p:cNvPr>
            <p:cNvSpPr/>
            <p:nvPr/>
          </p:nvSpPr>
          <p:spPr>
            <a:xfrm>
              <a:off x="17387241" y="6387753"/>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28" name="TextBox 27">
              <a:extLst>
                <a:ext uri="{FF2B5EF4-FFF2-40B4-BE49-F238E27FC236}">
                  <a16:creationId xmlns:a16="http://schemas.microsoft.com/office/drawing/2014/main" id="{E2124DFC-75A6-4158-BEC3-36BAB5CE00ED}"/>
                </a:ext>
              </a:extLst>
            </p:cNvPr>
            <p:cNvSpPr txBox="1"/>
            <p:nvPr/>
          </p:nvSpPr>
          <p:spPr>
            <a:xfrm>
              <a:off x="18361276" y="6235034"/>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Fourth </a:t>
              </a:r>
              <a:r>
                <a:rPr lang="en-US" sz="1052" dirty="0" err="1"/>
                <a:t>Colour</a:t>
              </a:r>
              <a:endParaRPr lang="en-US" sz="1052" dirty="0"/>
            </a:p>
            <a:p>
              <a:pPr defTabSz="1069211">
                <a:lnSpc>
                  <a:spcPct val="100000"/>
                </a:lnSpc>
              </a:pPr>
              <a:r>
                <a:rPr lang="en-US" sz="1052" dirty="0"/>
                <a:t>R: 65  G: 116  B: 141</a:t>
              </a:r>
            </a:p>
          </p:txBody>
        </p:sp>
      </p:grpSp>
      <p:grpSp>
        <p:nvGrpSpPr>
          <p:cNvPr id="29" name="Group 28">
            <a:extLst>
              <a:ext uri="{FF2B5EF4-FFF2-40B4-BE49-F238E27FC236}">
                <a16:creationId xmlns:a16="http://schemas.microsoft.com/office/drawing/2014/main" id="{2D89FB5C-CE07-4A4B-B85E-0FFA0CFD11EE}"/>
              </a:ext>
            </a:extLst>
          </p:cNvPr>
          <p:cNvGrpSpPr/>
          <p:nvPr userDrawn="1"/>
        </p:nvGrpSpPr>
        <p:grpSpPr>
          <a:xfrm>
            <a:off x="8070100" y="3795682"/>
            <a:ext cx="2418944" cy="449631"/>
            <a:chOff x="17387241" y="7260472"/>
            <a:chExt cx="5516700" cy="1025438"/>
          </a:xfrm>
        </p:grpSpPr>
        <p:sp>
          <p:nvSpPr>
            <p:cNvPr id="30" name="Rectangle 29">
              <a:extLst>
                <a:ext uri="{FF2B5EF4-FFF2-40B4-BE49-F238E27FC236}">
                  <a16:creationId xmlns:a16="http://schemas.microsoft.com/office/drawing/2014/main" id="{C0F2F93C-4B8E-4801-BE62-32E0172E6A31}"/>
                </a:ext>
              </a:extLst>
            </p:cNvPr>
            <p:cNvSpPr/>
            <p:nvPr/>
          </p:nvSpPr>
          <p:spPr>
            <a:xfrm>
              <a:off x="17387241" y="7413191"/>
              <a:ext cx="72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1" name="TextBox 30">
              <a:extLst>
                <a:ext uri="{FF2B5EF4-FFF2-40B4-BE49-F238E27FC236}">
                  <a16:creationId xmlns:a16="http://schemas.microsoft.com/office/drawing/2014/main" id="{F184CB81-094E-4220-AB76-B64D0414A502}"/>
                </a:ext>
              </a:extLst>
            </p:cNvPr>
            <p:cNvSpPr txBox="1"/>
            <p:nvPr/>
          </p:nvSpPr>
          <p:spPr>
            <a:xfrm>
              <a:off x="18361276" y="7260472"/>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Fifth </a:t>
              </a:r>
              <a:r>
                <a:rPr lang="en-US" sz="1052" dirty="0" err="1"/>
                <a:t>Colour</a:t>
              </a:r>
              <a:endParaRPr lang="en-US" sz="1052" dirty="0"/>
            </a:p>
            <a:p>
              <a:pPr defTabSz="1069211">
                <a:lnSpc>
                  <a:spcPct val="100000"/>
                </a:lnSpc>
              </a:pPr>
              <a:r>
                <a:rPr lang="en-US" sz="1052" dirty="0"/>
                <a:t>R: 181  G: 227  B: 216</a:t>
              </a:r>
            </a:p>
          </p:txBody>
        </p:sp>
      </p:grpSp>
      <p:grpSp>
        <p:nvGrpSpPr>
          <p:cNvPr id="32" name="Group 31">
            <a:extLst>
              <a:ext uri="{FF2B5EF4-FFF2-40B4-BE49-F238E27FC236}">
                <a16:creationId xmlns:a16="http://schemas.microsoft.com/office/drawing/2014/main" id="{C595A4A4-F819-4C7A-90FD-680FDFCD817E}"/>
              </a:ext>
            </a:extLst>
          </p:cNvPr>
          <p:cNvGrpSpPr/>
          <p:nvPr userDrawn="1"/>
        </p:nvGrpSpPr>
        <p:grpSpPr>
          <a:xfrm>
            <a:off x="8070100" y="4234608"/>
            <a:ext cx="2418944" cy="449631"/>
            <a:chOff x="17387241" y="8285910"/>
            <a:chExt cx="5516700" cy="1025438"/>
          </a:xfrm>
        </p:grpSpPr>
        <p:sp>
          <p:nvSpPr>
            <p:cNvPr id="33" name="Rectangle 32">
              <a:extLst>
                <a:ext uri="{FF2B5EF4-FFF2-40B4-BE49-F238E27FC236}">
                  <a16:creationId xmlns:a16="http://schemas.microsoft.com/office/drawing/2014/main" id="{0B018934-494D-4609-93F5-D435456DD022}"/>
                </a:ext>
              </a:extLst>
            </p:cNvPr>
            <p:cNvSpPr/>
            <p:nvPr/>
          </p:nvSpPr>
          <p:spPr>
            <a:xfrm>
              <a:off x="17387241" y="8438629"/>
              <a:ext cx="720000"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4" name="TextBox 33">
              <a:extLst>
                <a:ext uri="{FF2B5EF4-FFF2-40B4-BE49-F238E27FC236}">
                  <a16:creationId xmlns:a16="http://schemas.microsoft.com/office/drawing/2014/main" id="{9ED888AD-0638-4FF9-8131-E89D0FD9E67F}"/>
                </a:ext>
              </a:extLst>
            </p:cNvPr>
            <p:cNvSpPr txBox="1"/>
            <p:nvPr/>
          </p:nvSpPr>
          <p:spPr>
            <a:xfrm>
              <a:off x="18361276" y="8285910"/>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Sixth </a:t>
              </a:r>
              <a:r>
                <a:rPr lang="en-US" sz="1052" dirty="0" err="1"/>
                <a:t>Colour</a:t>
              </a:r>
              <a:endParaRPr lang="en-US" sz="1052" dirty="0"/>
            </a:p>
            <a:p>
              <a:pPr defTabSz="1069211">
                <a:lnSpc>
                  <a:spcPct val="100000"/>
                </a:lnSpc>
              </a:pPr>
              <a:r>
                <a:rPr lang="en-US" sz="1052" dirty="0"/>
                <a:t>R: 94  G: 54  B: 110</a:t>
              </a:r>
            </a:p>
          </p:txBody>
        </p:sp>
      </p:grpSp>
      <p:grpSp>
        <p:nvGrpSpPr>
          <p:cNvPr id="35" name="Group 34">
            <a:extLst>
              <a:ext uri="{FF2B5EF4-FFF2-40B4-BE49-F238E27FC236}">
                <a16:creationId xmlns:a16="http://schemas.microsoft.com/office/drawing/2014/main" id="{8A979B58-6937-4524-A51C-71855C2D0CDE}"/>
              </a:ext>
            </a:extLst>
          </p:cNvPr>
          <p:cNvGrpSpPr/>
          <p:nvPr userDrawn="1"/>
        </p:nvGrpSpPr>
        <p:grpSpPr>
          <a:xfrm>
            <a:off x="8070100" y="4673535"/>
            <a:ext cx="2418944" cy="449631"/>
            <a:chOff x="17387241" y="9311348"/>
            <a:chExt cx="5516700" cy="1025438"/>
          </a:xfrm>
        </p:grpSpPr>
        <p:sp>
          <p:nvSpPr>
            <p:cNvPr id="36" name="Rectangle 35">
              <a:extLst>
                <a:ext uri="{FF2B5EF4-FFF2-40B4-BE49-F238E27FC236}">
                  <a16:creationId xmlns:a16="http://schemas.microsoft.com/office/drawing/2014/main" id="{421499BA-2047-477F-A4EA-38AF3E716513}"/>
                </a:ext>
              </a:extLst>
            </p:cNvPr>
            <p:cNvSpPr/>
            <p:nvPr/>
          </p:nvSpPr>
          <p:spPr>
            <a:xfrm>
              <a:off x="17387241" y="9464067"/>
              <a:ext cx="720000"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37" name="TextBox 36">
              <a:extLst>
                <a:ext uri="{FF2B5EF4-FFF2-40B4-BE49-F238E27FC236}">
                  <a16:creationId xmlns:a16="http://schemas.microsoft.com/office/drawing/2014/main" id="{F1D5987A-5D17-4818-909A-E74611254B08}"/>
                </a:ext>
              </a:extLst>
            </p:cNvPr>
            <p:cNvSpPr txBox="1"/>
            <p:nvPr/>
          </p:nvSpPr>
          <p:spPr>
            <a:xfrm>
              <a:off x="18361276" y="9311348"/>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Seventh </a:t>
              </a:r>
              <a:r>
                <a:rPr lang="en-US" sz="1052" dirty="0" err="1"/>
                <a:t>Colour</a:t>
              </a:r>
              <a:endParaRPr lang="en-US" sz="1052" dirty="0"/>
            </a:p>
            <a:p>
              <a:pPr defTabSz="1069211">
                <a:lnSpc>
                  <a:spcPct val="100000"/>
                </a:lnSpc>
              </a:pPr>
              <a:r>
                <a:rPr lang="en-US" sz="1052" dirty="0"/>
                <a:t>R: 244  G: 54  B: 76</a:t>
              </a:r>
            </a:p>
          </p:txBody>
        </p:sp>
      </p:grpSp>
      <p:grpSp>
        <p:nvGrpSpPr>
          <p:cNvPr id="38" name="Group 37">
            <a:extLst>
              <a:ext uri="{FF2B5EF4-FFF2-40B4-BE49-F238E27FC236}">
                <a16:creationId xmlns:a16="http://schemas.microsoft.com/office/drawing/2014/main" id="{A9EA707E-FF72-413C-8C11-89FCE5240F7F}"/>
              </a:ext>
            </a:extLst>
          </p:cNvPr>
          <p:cNvGrpSpPr/>
          <p:nvPr userDrawn="1"/>
        </p:nvGrpSpPr>
        <p:grpSpPr>
          <a:xfrm>
            <a:off x="8070100" y="5112461"/>
            <a:ext cx="2418944" cy="449631"/>
            <a:chOff x="17387241" y="10336786"/>
            <a:chExt cx="5516700" cy="1025438"/>
          </a:xfrm>
        </p:grpSpPr>
        <p:sp>
          <p:nvSpPr>
            <p:cNvPr id="39" name="Rectangle 38">
              <a:extLst>
                <a:ext uri="{FF2B5EF4-FFF2-40B4-BE49-F238E27FC236}">
                  <a16:creationId xmlns:a16="http://schemas.microsoft.com/office/drawing/2014/main" id="{6B1BD9FF-FDE4-46B9-A72C-5E64DE1EDDD4}"/>
                </a:ext>
              </a:extLst>
            </p:cNvPr>
            <p:cNvSpPr/>
            <p:nvPr/>
          </p:nvSpPr>
          <p:spPr>
            <a:xfrm>
              <a:off x="17387241" y="10489505"/>
              <a:ext cx="72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0" name="TextBox 39">
              <a:extLst>
                <a:ext uri="{FF2B5EF4-FFF2-40B4-BE49-F238E27FC236}">
                  <a16:creationId xmlns:a16="http://schemas.microsoft.com/office/drawing/2014/main" id="{16BB4216-C4EE-4025-BAD6-B48B19297BC9}"/>
                </a:ext>
              </a:extLst>
            </p:cNvPr>
            <p:cNvSpPr txBox="1"/>
            <p:nvPr/>
          </p:nvSpPr>
          <p:spPr>
            <a:xfrm>
              <a:off x="18361276" y="10336786"/>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Eighth </a:t>
              </a:r>
              <a:r>
                <a:rPr lang="en-US" sz="1052" dirty="0" err="1"/>
                <a:t>Colour</a:t>
              </a:r>
              <a:endParaRPr lang="en-US" sz="1052" dirty="0"/>
            </a:p>
            <a:p>
              <a:pPr defTabSz="1069211">
                <a:lnSpc>
                  <a:spcPct val="100000"/>
                </a:lnSpc>
              </a:pPr>
              <a:r>
                <a:rPr lang="en-US" sz="1052" dirty="0"/>
                <a:t>R: 254  G: 221  B: 0</a:t>
              </a:r>
            </a:p>
          </p:txBody>
        </p:sp>
      </p:grpSp>
      <p:grpSp>
        <p:nvGrpSpPr>
          <p:cNvPr id="41" name="Group 40">
            <a:extLst>
              <a:ext uri="{FF2B5EF4-FFF2-40B4-BE49-F238E27FC236}">
                <a16:creationId xmlns:a16="http://schemas.microsoft.com/office/drawing/2014/main" id="{C55E189A-65B1-43B2-89CD-31477493DF66}"/>
              </a:ext>
            </a:extLst>
          </p:cNvPr>
          <p:cNvGrpSpPr/>
          <p:nvPr userDrawn="1"/>
        </p:nvGrpSpPr>
        <p:grpSpPr>
          <a:xfrm>
            <a:off x="8070100" y="5551389"/>
            <a:ext cx="2418944" cy="449631"/>
            <a:chOff x="17387241" y="11362224"/>
            <a:chExt cx="5516700" cy="1025438"/>
          </a:xfrm>
        </p:grpSpPr>
        <p:sp>
          <p:nvSpPr>
            <p:cNvPr id="42" name="Rectangle 41">
              <a:extLst>
                <a:ext uri="{FF2B5EF4-FFF2-40B4-BE49-F238E27FC236}">
                  <a16:creationId xmlns:a16="http://schemas.microsoft.com/office/drawing/2014/main" id="{D846410A-7746-4FC7-8AE6-CD1FB45477E3}"/>
                </a:ext>
              </a:extLst>
            </p:cNvPr>
            <p:cNvSpPr/>
            <p:nvPr/>
          </p:nvSpPr>
          <p:spPr>
            <a:xfrm>
              <a:off x="17387241" y="11514943"/>
              <a:ext cx="720000" cy="720000"/>
            </a:xfrm>
            <a:prstGeom prst="rect">
              <a:avLst/>
            </a:prstGeom>
            <a:solidFill>
              <a:srgbClr val="D2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630"/>
            </a:p>
          </p:txBody>
        </p:sp>
        <p:sp>
          <p:nvSpPr>
            <p:cNvPr id="43" name="TextBox 42">
              <a:extLst>
                <a:ext uri="{FF2B5EF4-FFF2-40B4-BE49-F238E27FC236}">
                  <a16:creationId xmlns:a16="http://schemas.microsoft.com/office/drawing/2014/main" id="{308E2CCA-CDAE-4618-AD09-B74D6DDE1E3F}"/>
                </a:ext>
              </a:extLst>
            </p:cNvPr>
            <p:cNvSpPr txBox="1"/>
            <p:nvPr/>
          </p:nvSpPr>
          <p:spPr>
            <a:xfrm>
              <a:off x="18361276" y="11362224"/>
              <a:ext cx="4542665" cy="1025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0">
              <a:noAutofit/>
            </a:bodyPr>
            <a:lstStyle/>
            <a:p>
              <a:pPr defTabSz="1069211">
                <a:lnSpc>
                  <a:spcPct val="100000"/>
                </a:lnSpc>
              </a:pPr>
              <a:r>
                <a:rPr lang="en-US" sz="1052" dirty="0"/>
                <a:t>Ninth </a:t>
              </a:r>
              <a:r>
                <a:rPr lang="en-US" sz="1052" dirty="0" err="1"/>
                <a:t>Colour</a:t>
              </a:r>
              <a:endParaRPr lang="en-US" sz="1052" dirty="0"/>
            </a:p>
            <a:p>
              <a:pPr defTabSz="1069211">
                <a:lnSpc>
                  <a:spcPct val="100000"/>
                </a:lnSpc>
              </a:pPr>
              <a:r>
                <a:rPr lang="en-US" sz="1052" dirty="0"/>
                <a:t>R: 210  G: 91  B: 115</a:t>
              </a:r>
            </a:p>
          </p:txBody>
        </p:sp>
      </p:grpSp>
      <p:grpSp>
        <p:nvGrpSpPr>
          <p:cNvPr id="44" name="Group 43">
            <a:extLst>
              <a:ext uri="{FF2B5EF4-FFF2-40B4-BE49-F238E27FC236}">
                <a16:creationId xmlns:a16="http://schemas.microsoft.com/office/drawing/2014/main" id="{E74F7AA5-D80E-4388-BC84-D0C0691BA431}"/>
              </a:ext>
            </a:extLst>
          </p:cNvPr>
          <p:cNvGrpSpPr/>
          <p:nvPr userDrawn="1"/>
        </p:nvGrpSpPr>
        <p:grpSpPr>
          <a:xfrm>
            <a:off x="56795" y="5484425"/>
            <a:ext cx="2568974" cy="449631"/>
            <a:chOff x="78564" y="5478896"/>
            <a:chExt cx="2568974" cy="449631"/>
          </a:xfrm>
        </p:grpSpPr>
        <p:sp>
          <p:nvSpPr>
            <p:cNvPr id="45" name="TextBox 44">
              <a:extLst>
                <a:ext uri="{FF2B5EF4-FFF2-40B4-BE49-F238E27FC236}">
                  <a16:creationId xmlns:a16="http://schemas.microsoft.com/office/drawing/2014/main" id="{1D980F95-3C14-4D01-8449-6F1BF007D958}"/>
                </a:ext>
              </a:extLst>
            </p:cNvPr>
            <p:cNvSpPr txBox="1"/>
            <p:nvPr/>
          </p:nvSpPr>
          <p:spPr>
            <a:xfrm>
              <a:off x="78564" y="5478896"/>
              <a:ext cx="1991852"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r" defTabSz="1069211">
                <a:lnSpc>
                  <a:spcPct val="100000"/>
                </a:lnSpc>
              </a:pPr>
              <a:r>
                <a:rPr lang="en-US" sz="1052" dirty="0"/>
                <a:t>HKEX blue as </a:t>
              </a:r>
              <a:br>
                <a:rPr lang="en-US" sz="1052" dirty="0"/>
              </a:br>
              <a:r>
                <a:rPr lang="en-US" sz="1052" dirty="0"/>
                <a:t>the first</a:t>
              </a:r>
            </a:p>
          </p:txBody>
        </p:sp>
        <p:cxnSp>
          <p:nvCxnSpPr>
            <p:cNvPr id="46" name="Straight Connector 45">
              <a:extLst>
                <a:ext uri="{FF2B5EF4-FFF2-40B4-BE49-F238E27FC236}">
                  <a16:creationId xmlns:a16="http://schemas.microsoft.com/office/drawing/2014/main" id="{F66CE0A5-A4AB-46DB-ACAC-364E6CB7CB34}"/>
                </a:ext>
              </a:extLst>
            </p:cNvPr>
            <p:cNvCxnSpPr>
              <a:cxnSpLocks/>
            </p:cNvCxnSpPr>
            <p:nvPr/>
          </p:nvCxnSpPr>
          <p:spPr>
            <a:xfrm>
              <a:off x="2162737" y="5567862"/>
              <a:ext cx="484801"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47" name="Group 46">
            <a:extLst>
              <a:ext uri="{FF2B5EF4-FFF2-40B4-BE49-F238E27FC236}">
                <a16:creationId xmlns:a16="http://schemas.microsoft.com/office/drawing/2014/main" id="{5DEB8E18-9CDA-4AA0-B3EF-A7BFD557D0DD}"/>
              </a:ext>
            </a:extLst>
          </p:cNvPr>
          <p:cNvGrpSpPr/>
          <p:nvPr userDrawn="1"/>
        </p:nvGrpSpPr>
        <p:grpSpPr>
          <a:xfrm>
            <a:off x="56795" y="3397444"/>
            <a:ext cx="2739847" cy="449631"/>
            <a:chOff x="78564" y="3628518"/>
            <a:chExt cx="2739847" cy="449631"/>
          </a:xfrm>
        </p:grpSpPr>
        <p:sp>
          <p:nvSpPr>
            <p:cNvPr id="48" name="TextBox 47">
              <a:extLst>
                <a:ext uri="{FF2B5EF4-FFF2-40B4-BE49-F238E27FC236}">
                  <a16:creationId xmlns:a16="http://schemas.microsoft.com/office/drawing/2014/main" id="{F3C10425-079A-4400-A79B-CFA1DD34EC31}"/>
                </a:ext>
              </a:extLst>
            </p:cNvPr>
            <p:cNvSpPr txBox="1"/>
            <p:nvPr/>
          </p:nvSpPr>
          <p:spPr>
            <a:xfrm>
              <a:off x="78564" y="3628518"/>
              <a:ext cx="1991852"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r">
                <a:lnSpc>
                  <a:spcPct val="100000"/>
                </a:lnSpc>
              </a:pPr>
              <a:r>
                <a:rPr lang="en-US" sz="1052" dirty="0"/>
                <a:t>Guide/legend on </a:t>
              </a:r>
              <a:br>
                <a:rPr lang="en-US" sz="1052" dirty="0"/>
              </a:br>
              <a:r>
                <a:rPr lang="en-US" sz="1052" dirty="0"/>
                <a:t>bottom, </a:t>
              </a:r>
              <a:r>
                <a:rPr lang="en-US" sz="1052" dirty="0" err="1"/>
                <a:t>centred</a:t>
              </a:r>
              <a:endParaRPr lang="en-US" sz="1052" dirty="0"/>
            </a:p>
          </p:txBody>
        </p:sp>
        <p:cxnSp>
          <p:nvCxnSpPr>
            <p:cNvPr id="49" name="Straight Connector 48">
              <a:extLst>
                <a:ext uri="{FF2B5EF4-FFF2-40B4-BE49-F238E27FC236}">
                  <a16:creationId xmlns:a16="http://schemas.microsoft.com/office/drawing/2014/main" id="{1A4FF191-8A7C-4C38-8621-79386D346C95}"/>
                </a:ext>
              </a:extLst>
            </p:cNvPr>
            <p:cNvCxnSpPr>
              <a:cxnSpLocks/>
            </p:cNvCxnSpPr>
            <p:nvPr/>
          </p:nvCxnSpPr>
          <p:spPr>
            <a:xfrm>
              <a:off x="2162738" y="3717483"/>
              <a:ext cx="655673"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50" name="Group 49">
            <a:extLst>
              <a:ext uri="{FF2B5EF4-FFF2-40B4-BE49-F238E27FC236}">
                <a16:creationId xmlns:a16="http://schemas.microsoft.com/office/drawing/2014/main" id="{2EC5FDB8-A69B-423D-8CE1-E46FA098D274}"/>
              </a:ext>
            </a:extLst>
          </p:cNvPr>
          <p:cNvGrpSpPr/>
          <p:nvPr userDrawn="1"/>
        </p:nvGrpSpPr>
        <p:grpSpPr>
          <a:xfrm>
            <a:off x="56795" y="1944623"/>
            <a:ext cx="2827592" cy="449631"/>
            <a:chOff x="78564" y="2566765"/>
            <a:chExt cx="2827592" cy="449631"/>
          </a:xfrm>
        </p:grpSpPr>
        <p:sp>
          <p:nvSpPr>
            <p:cNvPr id="51" name="TextBox 50">
              <a:extLst>
                <a:ext uri="{FF2B5EF4-FFF2-40B4-BE49-F238E27FC236}">
                  <a16:creationId xmlns:a16="http://schemas.microsoft.com/office/drawing/2014/main" id="{FF99CADB-9697-4E8F-BD12-C9509E7A490C}"/>
                </a:ext>
              </a:extLst>
            </p:cNvPr>
            <p:cNvSpPr txBox="1"/>
            <p:nvPr/>
          </p:nvSpPr>
          <p:spPr>
            <a:xfrm>
              <a:off x="78564" y="2566765"/>
              <a:ext cx="1991852"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gn="r">
                <a:lnSpc>
                  <a:spcPct val="100000"/>
                </a:lnSpc>
              </a:pPr>
              <a:r>
                <a:rPr lang="en-US" sz="1052" dirty="0"/>
                <a:t>Percentages/values </a:t>
              </a:r>
              <a:br>
                <a:rPr lang="en-US" sz="1052" dirty="0"/>
              </a:br>
              <a:r>
                <a:rPr lang="en-US" sz="1052" dirty="0"/>
                <a:t>on inside of graph</a:t>
              </a:r>
            </a:p>
          </p:txBody>
        </p:sp>
        <p:cxnSp>
          <p:nvCxnSpPr>
            <p:cNvPr id="52" name="Straight Connector 51">
              <a:extLst>
                <a:ext uri="{FF2B5EF4-FFF2-40B4-BE49-F238E27FC236}">
                  <a16:creationId xmlns:a16="http://schemas.microsoft.com/office/drawing/2014/main" id="{294840EB-4CEF-4632-A4D5-3F30E502A7A9}"/>
                </a:ext>
              </a:extLst>
            </p:cNvPr>
            <p:cNvCxnSpPr>
              <a:cxnSpLocks/>
            </p:cNvCxnSpPr>
            <p:nvPr/>
          </p:nvCxnSpPr>
          <p:spPr>
            <a:xfrm>
              <a:off x="2162737" y="2655730"/>
              <a:ext cx="743419" cy="0"/>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aphicFrame>
        <p:nvGraphicFramePr>
          <p:cNvPr id="53" name="Chart Placeholder 36">
            <a:extLst>
              <a:ext uri="{FF2B5EF4-FFF2-40B4-BE49-F238E27FC236}">
                <a16:creationId xmlns:a16="http://schemas.microsoft.com/office/drawing/2014/main" id="{E76E6674-2CF1-498D-A43C-4AB9CE5B4917}"/>
              </a:ext>
            </a:extLst>
          </p:cNvPr>
          <p:cNvGraphicFramePr>
            <a:graphicFrameLocks/>
          </p:cNvGraphicFramePr>
          <p:nvPr userDrawn="1">
            <p:extLst>
              <p:ext uri="{D42A27DB-BD31-4B8C-83A1-F6EECF244321}">
                <p14:modId xmlns:p14="http://schemas.microsoft.com/office/powerpoint/2010/main" val="2595806283"/>
              </p:ext>
            </p:extLst>
          </p:nvPr>
        </p:nvGraphicFramePr>
        <p:xfrm>
          <a:off x="2456176" y="652614"/>
          <a:ext cx="2878558" cy="3094939"/>
        </p:xfrm>
        <a:graphic>
          <a:graphicData uri="http://schemas.openxmlformats.org/drawingml/2006/chart">
            <c:chart xmlns:c="http://schemas.openxmlformats.org/drawingml/2006/chart" xmlns:r="http://schemas.openxmlformats.org/officeDocument/2006/relationships" r:id="rId4"/>
          </a:graphicData>
        </a:graphic>
      </p:graphicFrame>
      <p:sp>
        <p:nvSpPr>
          <p:cNvPr id="54" name="Title 1">
            <a:extLst>
              <a:ext uri="{FF2B5EF4-FFF2-40B4-BE49-F238E27FC236}">
                <a16:creationId xmlns:a16="http://schemas.microsoft.com/office/drawing/2014/main" id="{7E1D94DF-F300-4CA1-B6D2-105EC5DEE66B}"/>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b="1">
                <a:solidFill>
                  <a:schemeClr val="accent1"/>
                </a:solidFill>
                <a:latin typeface="+mj-lt"/>
              </a:defRPr>
            </a:lvl1pPr>
          </a:lstStyle>
          <a:p>
            <a:r>
              <a:rPr lang="en-US" dirty="0"/>
              <a:t>Example of charts</a:t>
            </a:r>
            <a:endParaRPr lang="en-HK" dirty="0"/>
          </a:p>
        </p:txBody>
      </p:sp>
      <p:sp>
        <p:nvSpPr>
          <p:cNvPr id="56" name="Slide Number Placeholder 5">
            <a:extLst>
              <a:ext uri="{FF2B5EF4-FFF2-40B4-BE49-F238E27FC236}">
                <a16:creationId xmlns:a16="http://schemas.microsoft.com/office/drawing/2014/main" id="{6E8FF1D8-4105-48BE-9876-F8DE0FA764C2}"/>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5026C190-0E31-48DE-97E5-D4BA35A6D9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5412254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ample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AA587AB-359D-47AA-AD2D-46A02A6B7D8D}"/>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grpSp>
        <p:nvGrpSpPr>
          <p:cNvPr id="11" name="Group 10">
            <a:extLst>
              <a:ext uri="{FF2B5EF4-FFF2-40B4-BE49-F238E27FC236}">
                <a16:creationId xmlns:a16="http://schemas.microsoft.com/office/drawing/2014/main" id="{8BC8F58F-DD7E-4E6E-A961-C70DF38B2BC1}"/>
              </a:ext>
            </a:extLst>
          </p:cNvPr>
          <p:cNvGrpSpPr/>
          <p:nvPr userDrawn="1"/>
        </p:nvGrpSpPr>
        <p:grpSpPr>
          <a:xfrm>
            <a:off x="5377605" y="1811489"/>
            <a:ext cx="3856354" cy="449631"/>
            <a:chOff x="5377605" y="1811489"/>
            <a:chExt cx="3856354" cy="449631"/>
          </a:xfrm>
        </p:grpSpPr>
        <p:sp>
          <p:nvSpPr>
            <p:cNvPr id="12" name="TextBox 11">
              <a:extLst>
                <a:ext uri="{FF2B5EF4-FFF2-40B4-BE49-F238E27FC236}">
                  <a16:creationId xmlns:a16="http://schemas.microsoft.com/office/drawing/2014/main" id="{AF00252B-D60E-4DAC-9F89-3140B894393A}"/>
                </a:ext>
              </a:extLst>
            </p:cNvPr>
            <p:cNvSpPr txBox="1"/>
            <p:nvPr/>
          </p:nvSpPr>
          <p:spPr>
            <a:xfrm>
              <a:off x="6073883" y="1811489"/>
              <a:ext cx="3160076"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nSpc>
                  <a:spcPct val="100000"/>
                </a:lnSpc>
              </a:pPr>
              <a:r>
                <a:rPr lang="en-US" sz="1052" dirty="0"/>
                <a:t>HKEX blue as the header bar </a:t>
              </a:r>
              <a:r>
                <a:rPr lang="en-US" sz="1052" dirty="0" err="1"/>
                <a:t>colour</a:t>
              </a:r>
              <a:endParaRPr lang="en-US" sz="1052" dirty="0"/>
            </a:p>
            <a:p>
              <a:pPr>
                <a:lnSpc>
                  <a:spcPct val="100000"/>
                </a:lnSpc>
              </a:pPr>
              <a:r>
                <a:rPr lang="en-US" sz="1052" dirty="0"/>
                <a:t>Line: 3pt, white</a:t>
              </a:r>
            </a:p>
          </p:txBody>
        </p:sp>
        <p:cxnSp>
          <p:nvCxnSpPr>
            <p:cNvPr id="13" name="Straight Connector 12">
              <a:extLst>
                <a:ext uri="{FF2B5EF4-FFF2-40B4-BE49-F238E27FC236}">
                  <a16:creationId xmlns:a16="http://schemas.microsoft.com/office/drawing/2014/main" id="{6CFC6A13-F91C-410A-AB68-0159E60D3E54}"/>
                </a:ext>
              </a:extLst>
            </p:cNvPr>
            <p:cNvCxnSpPr>
              <a:cxnSpLocks/>
            </p:cNvCxnSpPr>
            <p:nvPr/>
          </p:nvCxnSpPr>
          <p:spPr>
            <a:xfrm>
              <a:off x="5377605" y="1900454"/>
              <a:ext cx="58852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14" name="Group 13">
            <a:extLst>
              <a:ext uri="{FF2B5EF4-FFF2-40B4-BE49-F238E27FC236}">
                <a16:creationId xmlns:a16="http://schemas.microsoft.com/office/drawing/2014/main" id="{9F44422F-970E-466B-B495-3F5D21C381A9}"/>
              </a:ext>
            </a:extLst>
          </p:cNvPr>
          <p:cNvGrpSpPr/>
          <p:nvPr userDrawn="1"/>
        </p:nvGrpSpPr>
        <p:grpSpPr>
          <a:xfrm>
            <a:off x="5377605" y="2638035"/>
            <a:ext cx="3856355" cy="449631"/>
            <a:chOff x="5377605" y="2638035"/>
            <a:chExt cx="3856355" cy="449631"/>
          </a:xfrm>
        </p:grpSpPr>
        <p:sp>
          <p:nvSpPr>
            <p:cNvPr id="15" name="TextBox 14">
              <a:extLst>
                <a:ext uri="{FF2B5EF4-FFF2-40B4-BE49-F238E27FC236}">
                  <a16:creationId xmlns:a16="http://schemas.microsoft.com/office/drawing/2014/main" id="{D54F7FE1-3D20-462A-9BD1-F73F2AA5303F}"/>
                </a:ext>
              </a:extLst>
            </p:cNvPr>
            <p:cNvSpPr txBox="1"/>
            <p:nvPr/>
          </p:nvSpPr>
          <p:spPr>
            <a:xfrm>
              <a:off x="6073884" y="2638035"/>
              <a:ext cx="3160076"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nSpc>
                  <a:spcPct val="100000"/>
                </a:lnSpc>
              </a:pPr>
              <a:r>
                <a:rPr lang="en-US" sz="1052" dirty="0"/>
                <a:t>Line: 0.5pt, Black</a:t>
              </a:r>
            </a:p>
          </p:txBody>
        </p:sp>
        <p:cxnSp>
          <p:nvCxnSpPr>
            <p:cNvPr id="16" name="Straight Connector 15">
              <a:extLst>
                <a:ext uri="{FF2B5EF4-FFF2-40B4-BE49-F238E27FC236}">
                  <a16:creationId xmlns:a16="http://schemas.microsoft.com/office/drawing/2014/main" id="{14124F72-7723-41B0-A71C-3406EDC51A08}"/>
                </a:ext>
              </a:extLst>
            </p:cNvPr>
            <p:cNvCxnSpPr>
              <a:cxnSpLocks/>
            </p:cNvCxnSpPr>
            <p:nvPr/>
          </p:nvCxnSpPr>
          <p:spPr>
            <a:xfrm>
              <a:off x="5377605" y="2727001"/>
              <a:ext cx="58852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17" name="Group 16">
            <a:extLst>
              <a:ext uri="{FF2B5EF4-FFF2-40B4-BE49-F238E27FC236}">
                <a16:creationId xmlns:a16="http://schemas.microsoft.com/office/drawing/2014/main" id="{8D27D701-8419-415B-B9FF-749BC4D08E4C}"/>
              </a:ext>
            </a:extLst>
          </p:cNvPr>
          <p:cNvGrpSpPr/>
          <p:nvPr userDrawn="1"/>
        </p:nvGrpSpPr>
        <p:grpSpPr>
          <a:xfrm>
            <a:off x="5377605" y="3176242"/>
            <a:ext cx="3856355" cy="449631"/>
            <a:chOff x="5377605" y="3242231"/>
            <a:chExt cx="3856355" cy="449631"/>
          </a:xfrm>
        </p:grpSpPr>
        <p:sp>
          <p:nvSpPr>
            <p:cNvPr id="18" name="TextBox 17">
              <a:extLst>
                <a:ext uri="{FF2B5EF4-FFF2-40B4-BE49-F238E27FC236}">
                  <a16:creationId xmlns:a16="http://schemas.microsoft.com/office/drawing/2014/main" id="{09FE9E58-6F73-4CDC-8CB0-D0512B0DA3D3}"/>
                </a:ext>
              </a:extLst>
            </p:cNvPr>
            <p:cNvSpPr txBox="1"/>
            <p:nvPr/>
          </p:nvSpPr>
          <p:spPr>
            <a:xfrm>
              <a:off x="6073884" y="3242231"/>
              <a:ext cx="3160076"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nSpc>
                  <a:spcPct val="100000"/>
                </a:lnSpc>
              </a:pPr>
              <a:r>
                <a:rPr lang="en-US" sz="1052" dirty="0"/>
                <a:t>20% HKEX blue</a:t>
              </a:r>
            </a:p>
          </p:txBody>
        </p:sp>
        <p:cxnSp>
          <p:nvCxnSpPr>
            <p:cNvPr id="19" name="Straight Connector 18">
              <a:extLst>
                <a:ext uri="{FF2B5EF4-FFF2-40B4-BE49-F238E27FC236}">
                  <a16:creationId xmlns:a16="http://schemas.microsoft.com/office/drawing/2014/main" id="{0BC7DBAD-403A-46F2-B327-20480AD8CBF5}"/>
                </a:ext>
              </a:extLst>
            </p:cNvPr>
            <p:cNvCxnSpPr>
              <a:cxnSpLocks/>
            </p:cNvCxnSpPr>
            <p:nvPr/>
          </p:nvCxnSpPr>
          <p:spPr>
            <a:xfrm>
              <a:off x="5377605" y="3331197"/>
              <a:ext cx="58852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pSp>
        <p:nvGrpSpPr>
          <p:cNvPr id="20" name="Group 19">
            <a:extLst>
              <a:ext uri="{FF2B5EF4-FFF2-40B4-BE49-F238E27FC236}">
                <a16:creationId xmlns:a16="http://schemas.microsoft.com/office/drawing/2014/main" id="{618141CA-5438-4739-9672-CCA33D4768D2}"/>
              </a:ext>
            </a:extLst>
          </p:cNvPr>
          <p:cNvGrpSpPr/>
          <p:nvPr userDrawn="1"/>
        </p:nvGrpSpPr>
        <p:grpSpPr>
          <a:xfrm>
            <a:off x="5377605" y="5071439"/>
            <a:ext cx="3856355" cy="449631"/>
            <a:chOff x="5377605" y="5109147"/>
            <a:chExt cx="3856355" cy="449631"/>
          </a:xfrm>
        </p:grpSpPr>
        <p:sp>
          <p:nvSpPr>
            <p:cNvPr id="21" name="TextBox 20">
              <a:extLst>
                <a:ext uri="{FF2B5EF4-FFF2-40B4-BE49-F238E27FC236}">
                  <a16:creationId xmlns:a16="http://schemas.microsoft.com/office/drawing/2014/main" id="{A40953DC-9C83-489D-9392-969FA600B49E}"/>
                </a:ext>
              </a:extLst>
            </p:cNvPr>
            <p:cNvSpPr txBox="1"/>
            <p:nvPr/>
          </p:nvSpPr>
          <p:spPr>
            <a:xfrm>
              <a:off x="6073884" y="5109147"/>
              <a:ext cx="3160076" cy="449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a:lnSpc>
                  <a:spcPct val="100000"/>
                </a:lnSpc>
              </a:pPr>
              <a:r>
                <a:rPr lang="en-US" sz="1052" dirty="0"/>
                <a:t>R: 157  G: 157  B: 157</a:t>
              </a:r>
            </a:p>
          </p:txBody>
        </p:sp>
        <p:cxnSp>
          <p:nvCxnSpPr>
            <p:cNvPr id="22" name="Straight Connector 21">
              <a:extLst>
                <a:ext uri="{FF2B5EF4-FFF2-40B4-BE49-F238E27FC236}">
                  <a16:creationId xmlns:a16="http://schemas.microsoft.com/office/drawing/2014/main" id="{6E4BAF04-B06F-458D-92F8-2933B760B7DD}"/>
                </a:ext>
              </a:extLst>
            </p:cNvPr>
            <p:cNvCxnSpPr>
              <a:cxnSpLocks/>
            </p:cNvCxnSpPr>
            <p:nvPr/>
          </p:nvCxnSpPr>
          <p:spPr>
            <a:xfrm>
              <a:off x="5377605" y="5198112"/>
              <a:ext cx="588520"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graphicFrame>
        <p:nvGraphicFramePr>
          <p:cNvPr id="23" name="Table 12">
            <a:extLst>
              <a:ext uri="{FF2B5EF4-FFF2-40B4-BE49-F238E27FC236}">
                <a16:creationId xmlns:a16="http://schemas.microsoft.com/office/drawing/2014/main" id="{412F1E48-CEBA-45B7-AC08-3AE57AC37781}"/>
              </a:ext>
            </a:extLst>
          </p:cNvPr>
          <p:cNvGraphicFramePr>
            <a:graphicFrameLocks/>
          </p:cNvGraphicFramePr>
          <p:nvPr userDrawn="1">
            <p:extLst>
              <p:ext uri="{D42A27DB-BD31-4B8C-83A1-F6EECF244321}">
                <p14:modId xmlns:p14="http://schemas.microsoft.com/office/powerpoint/2010/main" val="415581654"/>
              </p:ext>
            </p:extLst>
          </p:nvPr>
        </p:nvGraphicFramePr>
        <p:xfrm>
          <a:off x="868363" y="1701347"/>
          <a:ext cx="4410000" cy="3553967"/>
        </p:xfrm>
        <a:graphic>
          <a:graphicData uri="http://schemas.openxmlformats.org/drawingml/2006/table">
            <a:tbl>
              <a:tblPr firstRow="1" bandRow="1">
                <a:tableStyleId>{5940675A-B579-460E-94D1-54222C63F5DA}</a:tableStyleId>
              </a:tblPr>
              <a:tblGrid>
                <a:gridCol w="1890000">
                  <a:extLst>
                    <a:ext uri="{9D8B030D-6E8A-4147-A177-3AD203B41FA5}">
                      <a16:colId xmlns:a16="http://schemas.microsoft.com/office/drawing/2014/main" val="3270107202"/>
                    </a:ext>
                  </a:extLst>
                </a:gridCol>
                <a:gridCol w="1260000">
                  <a:extLst>
                    <a:ext uri="{9D8B030D-6E8A-4147-A177-3AD203B41FA5}">
                      <a16:colId xmlns:a16="http://schemas.microsoft.com/office/drawing/2014/main" val="2306018260"/>
                    </a:ext>
                  </a:extLst>
                </a:gridCol>
                <a:gridCol w="1260000">
                  <a:extLst>
                    <a:ext uri="{9D8B030D-6E8A-4147-A177-3AD203B41FA5}">
                      <a16:colId xmlns:a16="http://schemas.microsoft.com/office/drawing/2014/main" val="2675793754"/>
                    </a:ext>
                  </a:extLst>
                </a:gridCol>
              </a:tblGrid>
              <a:tr h="410414">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1000" dirty="0">
                          <a:solidFill>
                            <a:srgbClr val="FFFFFF"/>
                          </a:solidFill>
                          <a:sym typeface="Arial"/>
                        </a:rPr>
                        <a:t>Arial Regular 10pt</a:t>
                      </a:r>
                    </a:p>
                  </a:txBody>
                  <a:tcPr marL="72000" marR="72000" marT="0" marB="0" anchor="ctr">
                    <a:lnL w="12700" cmpd="sng">
                      <a:noFill/>
                    </a:lnL>
                    <a:lnR w="381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584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2019</a:t>
                      </a:r>
                      <a:endParaRPr lang="en-HK" sz="1000" dirty="0">
                        <a:solidFill>
                          <a:schemeClr val="bg1"/>
                        </a:solidFill>
                      </a:endParaRPr>
                    </a:p>
                  </a:txBody>
                  <a:tcPr marL="0" marR="108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584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2018</a:t>
                      </a:r>
                      <a:endParaRPr lang="en-HK" sz="1000" dirty="0">
                        <a:solidFill>
                          <a:schemeClr val="bg1"/>
                        </a:solidFill>
                      </a:endParaRPr>
                    </a:p>
                  </a:txBody>
                  <a:tcPr marL="0" marR="108000" marT="0" marB="0" anchor="ctr">
                    <a:lnL w="381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11245870"/>
                  </a:ext>
                </a:extLst>
              </a:tr>
              <a:tr h="205207">
                <a:tc>
                  <a:txBody>
                    <a:bodyPr/>
                    <a:lstStyle/>
                    <a:p>
                      <a:pPr indent="0" defTabSz="1828800"/>
                      <a:r>
                        <a:rPr lang="en-US" sz="900" b="1" dirty="0">
                          <a:sym typeface="Arial"/>
                        </a:rPr>
                        <a:t>Arial Bold 9pt</a:t>
                      </a:r>
                      <a:endParaRPr sz="900" b="1"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defTabSz="1828800"/>
                      <a:endParaRPr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defTabSz="1828800"/>
                      <a:endParaRPr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029400"/>
                  </a:ext>
                </a:extLst>
              </a:tr>
              <a:tr h="205207">
                <a:tc>
                  <a:txBody>
                    <a:bodyPr/>
                    <a:lstStyle/>
                    <a:p>
                      <a:pPr indent="0" defTabSz="1828800"/>
                      <a:r>
                        <a:rPr lang="en-US" sz="900" dirty="0">
                          <a:sym typeface="Arial"/>
                        </a:rPr>
                        <a:t>Arial Regular 9pt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defTabSz="1828800"/>
                      <a:r>
                        <a:rPr lang="en-HK" sz="900" dirty="0">
                          <a:sym typeface="Arial"/>
                        </a:rPr>
                        <a:t>16,311</a:t>
                      </a:r>
                      <a:endParaRPr sz="900"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r" defTabSz="1828800"/>
                      <a:r>
                        <a:rPr lang="en-HK" sz="900" dirty="0">
                          <a:sym typeface="Arial"/>
                        </a:rPr>
                        <a:t>15,867</a:t>
                      </a:r>
                      <a:endParaRPr sz="900"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920081"/>
                  </a:ext>
                </a:extLst>
              </a:tr>
              <a:tr h="205207">
                <a:tc>
                  <a:txBody>
                    <a:bodyPr/>
                    <a:lstStyle/>
                    <a:p>
                      <a:pPr indent="0" defTabSz="1828800"/>
                      <a:r>
                        <a:rPr lang="da-DK" sz="900" dirty="0">
                          <a:sym typeface="Arial"/>
                        </a:rPr>
                        <a:t>Lorem ipsum dolor sit amet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(4,048)</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(4,110)</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783290"/>
                  </a:ext>
                </a:extLst>
              </a:tr>
              <a:tr h="205207">
                <a:tc>
                  <a:txBody>
                    <a:bodyPr/>
                    <a:lstStyle/>
                    <a:p>
                      <a:pPr indent="0" defTabSz="1828800"/>
                      <a:r>
                        <a:rPr lang="da-DK" sz="900" b="1" dirty="0">
                          <a:sym typeface="Arial"/>
                        </a:rPr>
                        <a:t>Lorem ipsum </a:t>
                      </a:r>
                      <a:endParaRPr sz="900" b="1"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12,263</a:t>
                      </a:r>
                      <a:endParaRPr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11,757</a:t>
                      </a:r>
                      <a:endParaRPr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946511269"/>
                  </a:ext>
                </a:extLst>
              </a:tr>
              <a:tr h="205207">
                <a:tc>
                  <a:txBody>
                    <a:bodyPr/>
                    <a:lstStyle/>
                    <a:p>
                      <a:pPr indent="0" defTabSz="1828800"/>
                      <a:r>
                        <a:rPr sz="900" dirty="0">
                          <a:sym typeface="Arial"/>
                        </a:rPr>
                        <a:t>Depreciation and </a:t>
                      </a:r>
                      <a:r>
                        <a:rPr sz="900" dirty="0" err="1">
                          <a:sym typeface="Arial"/>
                        </a:rPr>
                        <a:t>amortisation</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(1,044)</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(762)</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649981"/>
                  </a:ext>
                </a:extLst>
              </a:tr>
              <a:tr h="205207">
                <a:tc>
                  <a:txBody>
                    <a:bodyPr/>
                    <a:lstStyle/>
                    <a:p>
                      <a:pPr indent="0" defTabSz="1828800"/>
                      <a:r>
                        <a:rPr lang="da-DK" sz="900" b="1" dirty="0">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11,219</a:t>
                      </a:r>
                      <a:endParaRPr lang="da-DK"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10,995</a:t>
                      </a:r>
                      <a:endParaRPr lang="da-DK"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786338529"/>
                  </a:ext>
                </a:extLst>
              </a:tr>
              <a:tr h="205207">
                <a:tc>
                  <a:txBody>
                    <a:bodyPr/>
                    <a:lstStyle/>
                    <a:p>
                      <a:pPr indent="0" defTabSz="1828800"/>
                      <a:r>
                        <a:rPr lang="da-DK" sz="900" dirty="0">
                          <a:sym typeface="Arial"/>
                        </a:rPr>
                        <a:t>Lorem ipsum dolor sit amet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(123)</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1659465"/>
                  </a:ext>
                </a:extLst>
              </a:tr>
              <a:tr h="270655">
                <a:tc>
                  <a:txBody>
                    <a:bodyPr/>
                    <a:lstStyle/>
                    <a:p>
                      <a:pPr indent="0" defTabSz="1828800"/>
                      <a:r>
                        <a:rPr lang="da-DK" sz="900" dirty="0">
                          <a:sym typeface="Arial"/>
                        </a:rPr>
                        <a:t>Lorem ipsum dolor sit amet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(145)</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(112)</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7480920"/>
                  </a:ext>
                </a:extLst>
              </a:tr>
              <a:tr h="205207">
                <a:tc>
                  <a:txBody>
                    <a:bodyPr/>
                    <a:lstStyle/>
                    <a:p>
                      <a:pPr indent="0" defTabSz="1828800"/>
                      <a:r>
                        <a:rPr lang="da-DK" sz="900" b="1" dirty="0">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10,951</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10,883</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3757989574"/>
                  </a:ext>
                </a:extLst>
              </a:tr>
              <a:tr h="205207">
                <a:tc>
                  <a:txBody>
                    <a:bodyPr/>
                    <a:lstStyle/>
                    <a:p>
                      <a:pPr indent="0" defTabSz="1828800"/>
                      <a:r>
                        <a:rPr lang="da-DK" sz="900" dirty="0">
                          <a:sym typeface="Arial"/>
                        </a:rPr>
                        <a:t>Lorem ipsum dolor sit amet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(1,561)</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(1,592)</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414655"/>
                  </a:ext>
                </a:extLst>
              </a:tr>
              <a:tr h="205207">
                <a:tc>
                  <a:txBody>
                    <a:bodyPr/>
                    <a:lstStyle/>
                    <a:p>
                      <a:pPr indent="0" defTabSz="1828800"/>
                      <a:r>
                        <a:rPr lang="da-DK" sz="900" b="1" dirty="0">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9,391</a:t>
                      </a:r>
                      <a:endParaRPr lang="da-DK"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indent="0" algn="r" defTabSz="1828800"/>
                      <a:r>
                        <a:rPr lang="en-HK" sz="900" b="1" dirty="0">
                          <a:sym typeface="Arial"/>
                        </a:rPr>
                        <a:t>9,312</a:t>
                      </a:r>
                      <a:endParaRPr lang="da-DK" sz="900" b="1" dirty="0">
                        <a:sym typeface="Arial"/>
                      </a:endParaRP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3122888277"/>
                  </a:ext>
                </a:extLst>
              </a:tr>
              <a:tr h="205207">
                <a:tc>
                  <a:txBody>
                    <a:bodyPr/>
                    <a:lstStyle/>
                    <a:p>
                      <a:pPr indent="0" defTabSz="1828800"/>
                      <a:r>
                        <a:rPr lang="da-DK" sz="900" dirty="0">
                          <a:sym typeface="Arial"/>
                        </a:rPr>
                        <a:t>Lorem ipsum dolor sit amet</a:t>
                      </a:r>
                      <a:endParaRPr sz="900" dirty="0">
                        <a:sym typeface="Arial"/>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$7.49</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dirty="0">
                          <a:sym typeface="Arial"/>
                        </a:rPr>
                        <a:t>$7.50</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3897987"/>
                  </a:ext>
                </a:extLst>
              </a:tr>
              <a:tr h="205207">
                <a:tc>
                  <a:txBody>
                    <a:bodyPr/>
                    <a:lstStyle/>
                    <a:p>
                      <a:pPr indent="0" defTabSz="1828800"/>
                      <a:r>
                        <a:rPr lang="da-DK" sz="900" b="1" dirty="0">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$87.2 bn</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$107.4 bn</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334024672"/>
                  </a:ext>
                </a:extLst>
              </a:tr>
              <a:tr h="205207">
                <a:tc>
                  <a:txBody>
                    <a:bodyPr/>
                    <a:lstStyle/>
                    <a:p>
                      <a:pPr indent="0" defTabSz="1828800"/>
                      <a:r>
                        <a:rPr lang="da-DK" sz="900" b="1" dirty="0">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$1,068 m</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ym typeface="Arial"/>
                        </a:rPr>
                        <a:t>$988 m</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9E1"/>
                    </a:solidFill>
                  </a:tcPr>
                </a:tc>
                <a:extLst>
                  <a:ext uri="{0D108BD9-81ED-4DB2-BD59-A6C34878D82A}">
                    <a16:rowId xmlns:a16="http://schemas.microsoft.com/office/drawing/2014/main" val="366740697"/>
                  </a:ext>
                </a:extLst>
              </a:tr>
              <a:tr h="205207">
                <a:tc>
                  <a:txBody>
                    <a:bodyPr/>
                    <a:lstStyle/>
                    <a:p>
                      <a:pPr indent="0" defTabSz="1828800"/>
                      <a:r>
                        <a:rPr lang="da-DK" sz="900" b="1" dirty="0">
                          <a:solidFill>
                            <a:schemeClr val="bg1"/>
                          </a:solidFill>
                          <a:sym typeface="Arial"/>
                        </a:rPr>
                        <a:t>Lorem ipsum </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D9D9D"/>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olidFill>
                            <a:srgbClr val="FFFFFF"/>
                          </a:solidFill>
                          <a:sym typeface="Arial"/>
                        </a:rPr>
                        <a:t>34% of Total ADT</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D9D9D"/>
                    </a:solid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HK" sz="900" b="1" dirty="0">
                          <a:solidFill>
                            <a:srgbClr val="FFFFFF"/>
                          </a:solidFill>
                          <a:sym typeface="Arial"/>
                        </a:rPr>
                        <a:t>34% of Total ADT</a:t>
                      </a:r>
                    </a:p>
                  </a:txBody>
                  <a:tcPr marL="0" marR="10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D9D9D"/>
                    </a:solidFill>
                  </a:tcPr>
                </a:tc>
                <a:extLst>
                  <a:ext uri="{0D108BD9-81ED-4DB2-BD59-A6C34878D82A}">
                    <a16:rowId xmlns:a16="http://schemas.microsoft.com/office/drawing/2014/main" val="2844768444"/>
                  </a:ext>
                </a:extLst>
              </a:tr>
            </a:tbl>
          </a:graphicData>
        </a:graphic>
      </p:graphicFrame>
      <p:sp>
        <p:nvSpPr>
          <p:cNvPr id="24" name="Title 1">
            <a:extLst>
              <a:ext uri="{FF2B5EF4-FFF2-40B4-BE49-F238E27FC236}">
                <a16:creationId xmlns:a16="http://schemas.microsoft.com/office/drawing/2014/main" id="{C2B517D8-6404-494B-AA7B-7278F0947485}"/>
              </a:ext>
            </a:extLst>
          </p:cNvPr>
          <p:cNvSpPr>
            <a:spLocks noGrp="1"/>
          </p:cNvSpPr>
          <p:nvPr>
            <p:ph type="title" hasCustomPrompt="1"/>
          </p:nvPr>
        </p:nvSpPr>
        <p:spPr>
          <a:xfrm>
            <a:off x="867600" y="442800"/>
            <a:ext cx="8959025" cy="465837"/>
          </a:xfrm>
          <a:prstGeom prst="rect">
            <a:avLst/>
          </a:prstGeom>
        </p:spPr>
        <p:txBody>
          <a:bodyPr lIns="0" tIns="0" rIns="0" bIns="0"/>
          <a:lstStyle>
            <a:lvl1pPr>
              <a:defRPr sz="2000" b="1">
                <a:solidFill>
                  <a:schemeClr val="accent1"/>
                </a:solidFill>
                <a:latin typeface="+mj-lt"/>
              </a:defRPr>
            </a:lvl1pPr>
          </a:lstStyle>
          <a:p>
            <a:r>
              <a:rPr lang="en-US" dirty="0"/>
              <a:t>Example of table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9A71979A-FB67-46C4-8AB6-093681B96D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17427072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E8395-C4A4-4A14-AAD2-06023ACE47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 y="0"/>
            <a:ext cx="10685188" cy="7559675"/>
          </a:xfrm>
          <a:prstGeom prst="rect">
            <a:avLst/>
          </a:prstGeom>
        </p:spPr>
      </p:pic>
      <p:sp>
        <p:nvSpPr>
          <p:cNvPr id="6" name="Title 1">
            <a:extLst>
              <a:ext uri="{FF2B5EF4-FFF2-40B4-BE49-F238E27FC236}">
                <a16:creationId xmlns:a16="http://schemas.microsoft.com/office/drawing/2014/main" id="{1217EB33-93E3-4F9D-BAC4-0D8173AE8D00}"/>
              </a:ext>
            </a:extLst>
          </p:cNvPr>
          <p:cNvSpPr>
            <a:spLocks noGrp="1"/>
          </p:cNvSpPr>
          <p:nvPr>
            <p:ph type="title" hasCustomPrompt="1"/>
          </p:nvPr>
        </p:nvSpPr>
        <p:spPr>
          <a:xfrm>
            <a:off x="867600" y="442800"/>
            <a:ext cx="8959025" cy="845250"/>
          </a:xfrm>
          <a:prstGeom prst="rect">
            <a:avLst/>
          </a:prstGeom>
        </p:spPr>
        <p:txBody>
          <a:bodyPr lIns="0" tIns="0" rIns="0" bIns="0"/>
          <a:lstStyle>
            <a:lvl1pPr>
              <a:defRPr sz="2000">
                <a:solidFill>
                  <a:schemeClr val="accent1"/>
                </a:solidFill>
                <a:latin typeface="+mj-lt"/>
              </a:defRPr>
            </a:lvl1pPr>
          </a:lstStyle>
          <a:p>
            <a:r>
              <a:rPr lang="en-US" dirty="0"/>
              <a:t>Agenda (Arial Bold 20pt, sentence case)</a:t>
            </a:r>
            <a:endParaRPr lang="en-HK" dirty="0"/>
          </a:p>
        </p:txBody>
      </p:sp>
      <p:pic>
        <p:nvPicPr>
          <p:cNvPr id="2" name="Picture 1" descr="A picture containing drawing&#10;&#10;Description automatically generated">
            <a:extLst>
              <a:ext uri="{FF2B5EF4-FFF2-40B4-BE49-F238E27FC236}">
                <a16:creationId xmlns:a16="http://schemas.microsoft.com/office/drawing/2014/main" id="{ED8188CD-7F14-4F3A-9FF4-D23D4809F7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5" name="Text Placeholder 4">
            <a:extLst>
              <a:ext uri="{FF2B5EF4-FFF2-40B4-BE49-F238E27FC236}">
                <a16:creationId xmlns:a16="http://schemas.microsoft.com/office/drawing/2014/main" id="{2399F422-F8E5-436B-B0EA-F2C74426C928}"/>
              </a:ext>
            </a:extLst>
          </p:cNvPr>
          <p:cNvSpPr>
            <a:spLocks noGrp="1"/>
          </p:cNvSpPr>
          <p:nvPr>
            <p:ph type="body" sz="quarter" idx="10" hasCustomPrompt="1"/>
          </p:nvPr>
        </p:nvSpPr>
        <p:spPr>
          <a:xfrm>
            <a:off x="867600" y="2120416"/>
            <a:ext cx="5925313" cy="4648246"/>
          </a:xfrm>
          <a:prstGeom prst="rect">
            <a:avLst/>
          </a:prstGeom>
        </p:spPr>
        <p:txBody>
          <a:bodyPr lIns="0" tIns="0" rIns="0" bIns="0"/>
          <a:lstStyle>
            <a:lvl1pPr>
              <a:spcBef>
                <a:spcPts val="1200"/>
              </a:spcBef>
              <a:spcAft>
                <a:spcPts val="300"/>
              </a:spcAft>
              <a:defRPr sz="2000" b="0"/>
            </a:lvl1pPr>
            <a:lvl2pPr marL="252000" indent="-252000">
              <a:spcBef>
                <a:spcPts val="1200"/>
              </a:spcBef>
              <a:buClr>
                <a:schemeClr val="bg2"/>
              </a:buClr>
              <a:buFont typeface="Arial" panose="020B0604020202020204" pitchFamily="34" charset="0"/>
              <a:buChar char="•"/>
              <a:defRPr sz="2000" b="0"/>
            </a:lvl2pPr>
            <a:lvl3pPr marL="522000" indent="-252000">
              <a:spcBef>
                <a:spcPts val="0"/>
              </a:spcBef>
              <a:buFont typeface="Arial" panose="020B0604020202020204" pitchFamily="34" charset="0"/>
              <a:buChar char="-"/>
              <a:defRPr sz="2000" b="0"/>
            </a:lvl3pPr>
            <a:lvl4pPr>
              <a:spcBef>
                <a:spcPts val="1200"/>
              </a:spcBef>
              <a:defRPr sz="2000" b="0"/>
            </a:lvl4pPr>
            <a:lvl5pPr>
              <a:spcBef>
                <a:spcPts val="1200"/>
              </a:spcBef>
              <a:defRPr sz="2000" b="0"/>
            </a:lvl5pPr>
          </a:lstStyle>
          <a:p>
            <a:pPr lvl="0"/>
            <a:r>
              <a:rPr lang="en-US" dirty="0"/>
              <a:t>Agenda (Arial Regular 20pt, sentence case)</a:t>
            </a:r>
          </a:p>
        </p:txBody>
      </p:sp>
    </p:spTree>
    <p:extLst>
      <p:ext uri="{BB962C8B-B14F-4D97-AF65-F5344CB8AC3E}">
        <p14:creationId xmlns:p14="http://schemas.microsoft.com/office/powerpoint/2010/main" val="39020658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rge intro layout 1">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AD05F2-322F-4AB3-98FD-07732979595A}"/>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bg1"/>
                </a:solidFill>
                <a:latin typeface="+mj-lt"/>
              </a:defRPr>
            </a:lvl1pPr>
          </a:lstStyle>
          <a:p>
            <a:r>
              <a:rPr lang="en-US" dirty="0"/>
              <a:t>Large intro title (Arial Bold 20pt, sentence case)</a:t>
            </a:r>
            <a:endParaRPr lang="en-HK" dirty="0"/>
          </a:p>
        </p:txBody>
      </p:sp>
      <p:sp>
        <p:nvSpPr>
          <p:cNvPr id="10" name="Text Placeholder 3">
            <a:extLst>
              <a:ext uri="{FF2B5EF4-FFF2-40B4-BE49-F238E27FC236}">
                <a16:creationId xmlns:a16="http://schemas.microsoft.com/office/drawing/2014/main" id="{177BDF14-E455-4F35-87F3-E99E2668762F}"/>
              </a:ext>
            </a:extLst>
          </p:cNvPr>
          <p:cNvSpPr>
            <a:spLocks noGrp="1"/>
          </p:cNvSpPr>
          <p:nvPr>
            <p:ph type="body" sz="half" idx="2" hasCustomPrompt="1"/>
          </p:nvPr>
        </p:nvSpPr>
        <p:spPr>
          <a:xfrm>
            <a:off x="867601" y="2120400"/>
            <a:ext cx="8206550" cy="4201569"/>
          </a:xfrm>
          <a:prstGeom prst="rect">
            <a:avLst/>
          </a:prstGeom>
        </p:spPr>
        <p:txBody>
          <a:bodyPr lIns="0" tIns="0" rIns="0" bIns="0"/>
          <a:lstStyle>
            <a:lvl1pPr marL="0" indent="0">
              <a:buNone/>
              <a:defRPr sz="2600" b="0">
                <a:solidFill>
                  <a:schemeClr val="bg1"/>
                </a:solidFill>
              </a:defRPr>
            </a:lvl1pPr>
            <a:lvl2pPr marL="200482" indent="0">
              <a:buNone/>
              <a:defRPr sz="614"/>
            </a:lvl2pPr>
            <a:lvl3pPr marL="400964" indent="0">
              <a:buNone/>
              <a:defRPr sz="526"/>
            </a:lvl3pPr>
            <a:lvl4pPr marL="601447" indent="0">
              <a:buNone/>
              <a:defRPr sz="439"/>
            </a:lvl4pPr>
            <a:lvl5pPr marL="801929" indent="0">
              <a:buNone/>
              <a:defRPr sz="439"/>
            </a:lvl5pPr>
            <a:lvl6pPr marL="1002411" indent="0">
              <a:buNone/>
              <a:defRPr sz="439"/>
            </a:lvl6pPr>
            <a:lvl7pPr marL="1202893" indent="0">
              <a:buNone/>
              <a:defRPr sz="439"/>
            </a:lvl7pPr>
            <a:lvl8pPr marL="1403375" indent="0">
              <a:buNone/>
              <a:defRPr sz="439"/>
            </a:lvl8pPr>
            <a:lvl9pPr marL="1603858" indent="0">
              <a:buNone/>
              <a:defRPr sz="439"/>
            </a:lvl9pPr>
          </a:lstStyle>
          <a:p>
            <a:pPr lvl="0"/>
            <a:r>
              <a:rPr lang="en-US" dirty="0"/>
              <a:t>Copy (Arial Regular 26pt, sentence case)</a:t>
            </a:r>
          </a:p>
        </p:txBody>
      </p:sp>
      <p:pic>
        <p:nvPicPr>
          <p:cNvPr id="9" name="Picture 8" descr="A picture containing drawing&#10;&#10;Description automatically generated">
            <a:extLst>
              <a:ext uri="{FF2B5EF4-FFF2-40B4-BE49-F238E27FC236}">
                <a16:creationId xmlns:a16="http://schemas.microsoft.com/office/drawing/2014/main" id="{0A96ABD0-B72F-443D-8BE5-A781420507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8800"/>
            <a:ext cx="299665" cy="327600"/>
          </a:xfrm>
          <a:prstGeom prst="rect">
            <a:avLst/>
          </a:prstGeom>
        </p:spPr>
      </p:pic>
    </p:spTree>
    <p:extLst>
      <p:ext uri="{BB962C8B-B14F-4D97-AF65-F5344CB8AC3E}">
        <p14:creationId xmlns:p14="http://schemas.microsoft.com/office/powerpoint/2010/main" val="3601215449"/>
      </p:ext>
    </p:extLst>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intro layout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0AE34E-224B-495A-9CC0-EE5DD7A53668}"/>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Large intro title (Arial Bold 20pt, sentence case)</a:t>
            </a:r>
            <a:endParaRPr lang="en-HK" dirty="0"/>
          </a:p>
        </p:txBody>
      </p:sp>
      <p:sp>
        <p:nvSpPr>
          <p:cNvPr id="10" name="Text Placeholder 3">
            <a:extLst>
              <a:ext uri="{FF2B5EF4-FFF2-40B4-BE49-F238E27FC236}">
                <a16:creationId xmlns:a16="http://schemas.microsoft.com/office/drawing/2014/main" id="{15D8FEB2-9381-452E-9AE1-3AB089E39C52}"/>
              </a:ext>
            </a:extLst>
          </p:cNvPr>
          <p:cNvSpPr>
            <a:spLocks noGrp="1"/>
          </p:cNvSpPr>
          <p:nvPr>
            <p:ph type="body" sz="half" idx="2" hasCustomPrompt="1"/>
          </p:nvPr>
        </p:nvSpPr>
        <p:spPr>
          <a:xfrm>
            <a:off x="867601" y="2120400"/>
            <a:ext cx="8206550" cy="4169275"/>
          </a:xfrm>
          <a:prstGeom prst="rect">
            <a:avLst/>
          </a:prstGeom>
        </p:spPr>
        <p:txBody>
          <a:bodyPr lIns="0" tIns="0" rIns="0" bIns="0"/>
          <a:lstStyle>
            <a:lvl1pPr marL="0" indent="0">
              <a:buNone/>
              <a:defRPr sz="2600" b="0">
                <a:solidFill>
                  <a:schemeClr val="accent1"/>
                </a:solidFill>
              </a:defRPr>
            </a:lvl1pPr>
            <a:lvl2pPr marL="200482" indent="0">
              <a:buNone/>
              <a:defRPr sz="614"/>
            </a:lvl2pPr>
            <a:lvl3pPr marL="400964" indent="0">
              <a:buNone/>
              <a:defRPr sz="526"/>
            </a:lvl3pPr>
            <a:lvl4pPr marL="601447" indent="0">
              <a:buNone/>
              <a:defRPr sz="439"/>
            </a:lvl4pPr>
            <a:lvl5pPr marL="801929" indent="0">
              <a:buNone/>
              <a:defRPr sz="439"/>
            </a:lvl5pPr>
            <a:lvl6pPr marL="1002411" indent="0">
              <a:buNone/>
              <a:defRPr sz="439"/>
            </a:lvl6pPr>
            <a:lvl7pPr marL="1202893" indent="0">
              <a:buNone/>
              <a:defRPr sz="439"/>
            </a:lvl7pPr>
            <a:lvl8pPr marL="1403375" indent="0">
              <a:buNone/>
              <a:defRPr sz="439"/>
            </a:lvl8pPr>
            <a:lvl9pPr marL="1603858" indent="0">
              <a:buNone/>
              <a:defRPr sz="439"/>
            </a:lvl9pPr>
          </a:lstStyle>
          <a:p>
            <a:pPr lvl="0"/>
            <a:r>
              <a:rPr lang="en-US" dirty="0"/>
              <a:t>Copy (Arial Regular 26pt, sentence case)</a:t>
            </a:r>
          </a:p>
        </p:txBody>
      </p:sp>
      <p:sp>
        <p:nvSpPr>
          <p:cNvPr id="13" name="Slide Number Placeholder 5">
            <a:extLst>
              <a:ext uri="{FF2B5EF4-FFF2-40B4-BE49-F238E27FC236}">
                <a16:creationId xmlns:a16="http://schemas.microsoft.com/office/drawing/2014/main" id="{623B6A78-A7C4-4E3E-8553-F3D20F981E77}"/>
              </a:ext>
            </a:extLst>
          </p:cNvPr>
          <p:cNvSpPr>
            <a:spLocks noGrp="1"/>
          </p:cNvSpPr>
          <p:nvPr>
            <p:ph type="sldNum" sz="quarter" idx="4"/>
          </p:nvPr>
        </p:nvSpPr>
        <p:spPr>
          <a:xfrm>
            <a:off x="9204392" y="7110000"/>
            <a:ext cx="624047" cy="191895"/>
          </a:xfrm>
          <a:prstGeom prst="rect">
            <a:avLst/>
          </a:prstGeom>
          <a:solidFill>
            <a:schemeClr val="bg1"/>
          </a:solidFill>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EEC29B58-F17D-40CA-8910-0672D6E96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Tree>
    <p:extLst>
      <p:ext uri="{BB962C8B-B14F-4D97-AF65-F5344CB8AC3E}">
        <p14:creationId xmlns:p14="http://schemas.microsoft.com/office/powerpoint/2010/main" val="3304507997"/>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content with X 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47B454E-79E2-48D2-A40D-B36EE09BE4B8}"/>
              </a:ext>
            </a:extLst>
          </p:cNvPr>
          <p:cNvSpPr>
            <a:spLocks noGrp="1"/>
          </p:cNvSpPr>
          <p:nvPr>
            <p:ph type="title" hasCustomPrompt="1"/>
          </p:nvPr>
        </p:nvSpPr>
        <p:spPr>
          <a:xfrm>
            <a:off x="867600" y="442800"/>
            <a:ext cx="4932000" cy="1441386"/>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3" name="Slide Number Placeholder 5">
            <a:extLst>
              <a:ext uri="{FF2B5EF4-FFF2-40B4-BE49-F238E27FC236}">
                <a16:creationId xmlns:a16="http://schemas.microsoft.com/office/drawing/2014/main" id="{94B6B280-E0CA-4D1F-98F4-D5BA7E43271E}"/>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5EFF7C71-4D1B-4CF6-B43E-54852F54F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8" name="Text Placeholder 3">
            <a:extLst>
              <a:ext uri="{FF2B5EF4-FFF2-40B4-BE49-F238E27FC236}">
                <a16:creationId xmlns:a16="http://schemas.microsoft.com/office/drawing/2014/main" id="{D158C59C-F32B-466D-ADF5-D506E848F1E5}"/>
              </a:ext>
            </a:extLst>
          </p:cNvPr>
          <p:cNvSpPr>
            <a:spLocks noGrp="1"/>
          </p:cNvSpPr>
          <p:nvPr>
            <p:ph type="body" sz="quarter" idx="10" hasCustomPrompt="1"/>
          </p:nvPr>
        </p:nvSpPr>
        <p:spPr>
          <a:xfrm>
            <a:off x="867601" y="2120400"/>
            <a:ext cx="4931999" cy="4588375"/>
          </a:xfrm>
          <a:prstGeom prst="rect">
            <a:avLst/>
          </a:prstGeom>
        </p:spPr>
        <p:txBody>
          <a:bodyPr lIns="0" tIns="0" rIns="0" bIns="0"/>
          <a:lstStyle>
            <a:lvl1pPr marL="0" indent="0">
              <a:lnSpc>
                <a:spcPct val="120000"/>
              </a:lnSpc>
              <a:spcAft>
                <a:spcPts val="0"/>
              </a:spcAft>
              <a:buClr>
                <a:schemeClr val="bg2"/>
              </a:buClr>
              <a:buFont typeface="Arial" panose="020B0604020202020204" pitchFamily="34" charset="0"/>
              <a:buNone/>
              <a:defRPr sz="1400" b="0">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Regular 14pt, sentence case) </a:t>
            </a:r>
            <a:br>
              <a:rPr lang="en-US" dirty="0"/>
            </a:br>
            <a:r>
              <a:rPr lang="en-US" dirty="0"/>
              <a:t>Press the ‘Increase/Decrease’ button under the Home tab to move through the text styles </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1079433505"/>
      </p:ext>
    </p:extLst>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content 1 co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2571B2-AA52-43D1-AE94-C7C71E322690}"/>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1" name="Slide Number Placeholder 5">
            <a:extLst>
              <a:ext uri="{FF2B5EF4-FFF2-40B4-BE49-F238E27FC236}">
                <a16:creationId xmlns:a16="http://schemas.microsoft.com/office/drawing/2014/main" id="{520293C0-FB13-4A55-8D05-9FD7469B6DD6}"/>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3EF4DE7B-07B2-43C2-BA24-17D23D8B88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8" name="Vertical Text Placeholder 2">
            <a:extLst>
              <a:ext uri="{FF2B5EF4-FFF2-40B4-BE49-F238E27FC236}">
                <a16:creationId xmlns:a16="http://schemas.microsoft.com/office/drawing/2014/main" id="{F0B62B8E-9298-48CA-B471-B27A55CB49C9}"/>
              </a:ext>
            </a:extLst>
          </p:cNvPr>
          <p:cNvSpPr>
            <a:spLocks noGrp="1"/>
          </p:cNvSpPr>
          <p:nvPr>
            <p:ph type="body" orient="vert" idx="11" hasCustomPrompt="1"/>
          </p:nvPr>
        </p:nvSpPr>
        <p:spPr>
          <a:xfrm>
            <a:off x="867600" y="6279043"/>
            <a:ext cx="8961647" cy="422072"/>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0" name="Text Placeholder 4">
            <a:extLst>
              <a:ext uri="{FF2B5EF4-FFF2-40B4-BE49-F238E27FC236}">
                <a16:creationId xmlns:a16="http://schemas.microsoft.com/office/drawing/2014/main" id="{DD382DB7-12E4-499D-9D73-372892F6255A}"/>
              </a:ext>
            </a:extLst>
          </p:cNvPr>
          <p:cNvSpPr>
            <a:spLocks noGrp="1"/>
          </p:cNvSpPr>
          <p:nvPr>
            <p:ph type="body" sz="quarter" idx="13" hasCustomPrompt="1"/>
          </p:nvPr>
        </p:nvSpPr>
        <p:spPr>
          <a:xfrm>
            <a:off x="867599" y="2120401"/>
            <a:ext cx="6679376" cy="3475038"/>
          </a:xfrm>
          <a:prstGeom prst="rect">
            <a:avLst/>
          </a:prstGeom>
        </p:spPr>
        <p:txBody>
          <a:bodyPr lIns="0" tIns="0" rIns="0" bIns="0"/>
          <a:lstStyle>
            <a:lvl1pPr marL="180000" indent="-180000">
              <a:lnSpc>
                <a:spcPct val="120000"/>
              </a:lnSpc>
              <a:spcAft>
                <a:spcPts val="500"/>
              </a:spcAft>
              <a:buClr>
                <a:schemeClr val="bg2"/>
              </a:buClr>
              <a:buFont typeface="Arial" panose="020B0604020202020204" pitchFamily="34" charset="0"/>
              <a:buChar char="•"/>
              <a:defRPr sz="1400">
                <a:solidFill>
                  <a:schemeClr val="accent1"/>
                </a:solidFill>
              </a:defRPr>
            </a:lvl1pPr>
            <a:lvl2pPr marL="360000" indent="-180000">
              <a:lnSpc>
                <a:spcPct val="120000"/>
              </a:lnSpc>
              <a:buFont typeface="Arial" panose="020B0604020202020204" pitchFamily="34" charset="0"/>
              <a:buChar char="-"/>
              <a:defRPr sz="1100" b="0">
                <a:solidFill>
                  <a:schemeClr val="tx1"/>
                </a:solidFill>
              </a:defRPr>
            </a:lvl2pPr>
            <a:lvl3pPr marL="540000" indent="-180000">
              <a:lnSpc>
                <a:spcPct val="120000"/>
              </a:lnSpc>
              <a:buFont typeface="Arial" panose="020B0604020202020204" pitchFamily="34" charset="0"/>
              <a:buChar cha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Bold 14pt, sentence case) </a:t>
            </a:r>
            <a:br>
              <a:rPr lang="en-US" dirty="0"/>
            </a:br>
            <a:r>
              <a:rPr lang="en-US" dirty="0"/>
              <a:t>Press the ‘Increase/Decrease’ button under the Home tab to move through the text styles </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3916286757"/>
      </p:ext>
    </p:extLst>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content 1 col red 2nd bulle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2571B2-AA52-43D1-AE94-C7C71E322690}"/>
              </a:ext>
            </a:extLst>
          </p:cNvPr>
          <p:cNvSpPr>
            <a:spLocks noGrp="1"/>
          </p:cNvSpPr>
          <p:nvPr>
            <p:ph type="title" hasCustomPrompt="1"/>
          </p:nvPr>
        </p:nvSpPr>
        <p:spPr>
          <a:xfrm>
            <a:off x="867600" y="442800"/>
            <a:ext cx="8959025" cy="825413"/>
          </a:xfrm>
          <a:prstGeom prst="rect">
            <a:avLst/>
          </a:prstGeom>
        </p:spPr>
        <p:txBody>
          <a:bodyPr lIns="0" tIns="0" rIns="0" bIns="0"/>
          <a:lstStyle>
            <a:lvl1pPr>
              <a:defRPr sz="2000">
                <a:solidFill>
                  <a:schemeClr val="accent1"/>
                </a:solidFill>
                <a:latin typeface="+mj-lt"/>
              </a:defRPr>
            </a:lvl1pPr>
          </a:lstStyle>
          <a:p>
            <a:r>
              <a:rPr lang="en-US" dirty="0"/>
              <a:t>Slide title (Arial Bold 20pt, sentence case)</a:t>
            </a:r>
            <a:endParaRPr lang="en-HK" dirty="0"/>
          </a:p>
        </p:txBody>
      </p:sp>
      <p:sp>
        <p:nvSpPr>
          <p:cNvPr id="11" name="Slide Number Placeholder 5">
            <a:extLst>
              <a:ext uri="{FF2B5EF4-FFF2-40B4-BE49-F238E27FC236}">
                <a16:creationId xmlns:a16="http://schemas.microsoft.com/office/drawing/2014/main" id="{520293C0-FB13-4A55-8D05-9FD7469B6DD6}"/>
              </a:ext>
            </a:extLst>
          </p:cNvPr>
          <p:cNvSpPr>
            <a:spLocks noGrp="1"/>
          </p:cNvSpPr>
          <p:nvPr>
            <p:ph type="sldNum" sz="quarter" idx="4"/>
          </p:nvPr>
        </p:nvSpPr>
        <p:spPr>
          <a:xfrm>
            <a:off x="9205200" y="7110000"/>
            <a:ext cx="624047" cy="191895"/>
          </a:xfrm>
          <a:prstGeom prst="rect">
            <a:avLst/>
          </a:prstGeom>
        </p:spPr>
        <p:txBody>
          <a:bodyPr vert="horz" lIns="0" tIns="0" rIns="0" bIns="0" rtlCol="0" anchor="b" anchorCtr="0"/>
          <a:lstStyle>
            <a:lvl1pPr algn="r">
              <a:defRPr sz="900">
                <a:solidFill>
                  <a:schemeClr val="tx1"/>
                </a:solidFill>
              </a:defRPr>
            </a:lvl1pPr>
          </a:lstStyle>
          <a:p>
            <a:fld id="{54D4662E-F8CA-4E4B-84CD-BD778EF4022A}" type="slidenum">
              <a:rPr lang="en-HK" smtClean="0"/>
              <a:pPr/>
              <a:t>‹#›</a:t>
            </a:fld>
            <a:endParaRPr lang="en-HK" dirty="0"/>
          </a:p>
        </p:txBody>
      </p:sp>
      <p:pic>
        <p:nvPicPr>
          <p:cNvPr id="2" name="Picture 1" descr="A picture containing drawing&#10;&#10;Description automatically generated">
            <a:extLst>
              <a:ext uri="{FF2B5EF4-FFF2-40B4-BE49-F238E27FC236}">
                <a16:creationId xmlns:a16="http://schemas.microsoft.com/office/drawing/2014/main" id="{3EF4DE7B-07B2-43C2-BA24-17D23D8B88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00" y="6957725"/>
            <a:ext cx="290653" cy="327600"/>
          </a:xfrm>
          <a:prstGeom prst="rect">
            <a:avLst/>
          </a:prstGeom>
        </p:spPr>
      </p:pic>
      <p:sp>
        <p:nvSpPr>
          <p:cNvPr id="8" name="Vertical Text Placeholder 2">
            <a:extLst>
              <a:ext uri="{FF2B5EF4-FFF2-40B4-BE49-F238E27FC236}">
                <a16:creationId xmlns:a16="http://schemas.microsoft.com/office/drawing/2014/main" id="{F0B62B8E-9298-48CA-B471-B27A55CB49C9}"/>
              </a:ext>
            </a:extLst>
          </p:cNvPr>
          <p:cNvSpPr>
            <a:spLocks noGrp="1"/>
          </p:cNvSpPr>
          <p:nvPr>
            <p:ph type="body" orient="vert" idx="11" hasCustomPrompt="1"/>
          </p:nvPr>
        </p:nvSpPr>
        <p:spPr>
          <a:xfrm>
            <a:off x="867600" y="6279043"/>
            <a:ext cx="8961647" cy="422072"/>
          </a:xfrm>
          <a:prstGeom prst="rect">
            <a:avLst/>
          </a:prstGeom>
        </p:spPr>
        <p:txBody>
          <a:bodyPr vert="horz" lIns="0" tIns="0" rIns="0" bIns="0" anchor="b" anchorCtr="0">
            <a:noAutofit/>
          </a:bodyPr>
          <a:lstStyle>
            <a:lvl1pPr marL="180000" indent="-180000">
              <a:buFont typeface="+mj-lt"/>
              <a:buAutoNum type="arabicPeriod"/>
              <a:defRPr sz="800" b="0">
                <a:solidFill>
                  <a:schemeClr val="tx1"/>
                </a:solidFill>
              </a:defRPr>
            </a:lvl1pPr>
            <a:lvl2pPr>
              <a:defRPr sz="614" b="0">
                <a:solidFill>
                  <a:schemeClr val="tx1"/>
                </a:solidFill>
              </a:defRPr>
            </a:lvl2pPr>
            <a:lvl3pPr>
              <a:defRPr sz="614" b="0">
                <a:solidFill>
                  <a:schemeClr val="tx1"/>
                </a:solidFill>
              </a:defRPr>
            </a:lvl3pPr>
            <a:lvl4pPr>
              <a:defRPr sz="614" b="0">
                <a:solidFill>
                  <a:schemeClr val="tx1"/>
                </a:solidFill>
              </a:defRPr>
            </a:lvl4pPr>
            <a:lvl5pPr>
              <a:defRPr sz="614" b="0">
                <a:solidFill>
                  <a:schemeClr val="tx1"/>
                </a:solidFill>
              </a:defRPr>
            </a:lvl5pPr>
          </a:lstStyle>
          <a:p>
            <a:pPr lvl="0"/>
            <a:r>
              <a:rPr lang="en-US" dirty="0"/>
              <a:t>Foot notes, Source (Arial Regular 8pt, sentence case)</a:t>
            </a:r>
            <a:endParaRPr lang="en-HK" dirty="0"/>
          </a:p>
        </p:txBody>
      </p:sp>
      <p:sp>
        <p:nvSpPr>
          <p:cNvPr id="10" name="Text Placeholder 4">
            <a:extLst>
              <a:ext uri="{FF2B5EF4-FFF2-40B4-BE49-F238E27FC236}">
                <a16:creationId xmlns:a16="http://schemas.microsoft.com/office/drawing/2014/main" id="{DD382DB7-12E4-499D-9D73-372892F6255A}"/>
              </a:ext>
            </a:extLst>
          </p:cNvPr>
          <p:cNvSpPr>
            <a:spLocks noGrp="1"/>
          </p:cNvSpPr>
          <p:nvPr>
            <p:ph type="body" sz="quarter" idx="13" hasCustomPrompt="1"/>
          </p:nvPr>
        </p:nvSpPr>
        <p:spPr>
          <a:xfrm>
            <a:off x="867599" y="2120401"/>
            <a:ext cx="6679376" cy="3475038"/>
          </a:xfrm>
          <a:prstGeom prst="rect">
            <a:avLst/>
          </a:prstGeom>
        </p:spPr>
        <p:txBody>
          <a:bodyPr lIns="0" tIns="0" rIns="0" bIns="0"/>
          <a:lstStyle>
            <a:lvl1pPr marL="0" indent="0">
              <a:lnSpc>
                <a:spcPct val="120000"/>
              </a:lnSpc>
              <a:spcAft>
                <a:spcPts val="500"/>
              </a:spcAft>
              <a:buClr>
                <a:schemeClr val="bg2"/>
              </a:buClr>
              <a:buFont typeface="Arial" panose="020B0604020202020204" pitchFamily="34" charset="0"/>
              <a:buNone/>
              <a:defRPr sz="1400">
                <a:solidFill>
                  <a:schemeClr val="accent1"/>
                </a:solidFill>
              </a:defRPr>
            </a:lvl1pPr>
            <a:lvl2pPr marL="180000" indent="-180000">
              <a:lnSpc>
                <a:spcPct val="120000"/>
              </a:lnSpc>
              <a:buClr>
                <a:schemeClr val="bg2"/>
              </a:buClr>
              <a:buFont typeface="Arial" panose="020B0604020202020204" pitchFamily="34" charset="0"/>
              <a:buChar char="•"/>
              <a:defRPr sz="1100" b="0">
                <a:solidFill>
                  <a:schemeClr val="tx1"/>
                </a:solidFill>
              </a:defRPr>
            </a:lvl2pPr>
            <a:lvl3pPr marL="360000" indent="-180000">
              <a:lnSpc>
                <a:spcPct val="120000"/>
              </a:lnSpc>
              <a:buFont typeface="Arial" panose="020B0604020202020204" pitchFamily="34" charset="0"/>
              <a:buChar char="-"/>
              <a:defRPr sz="1100" b="0">
                <a:solidFill>
                  <a:schemeClr val="tx1"/>
                </a:solidFill>
              </a:defRPr>
            </a:lvl3pPr>
            <a:lvl4pPr>
              <a:defRPr sz="1100" b="0">
                <a:solidFill>
                  <a:schemeClr val="tx1"/>
                </a:solidFill>
              </a:defRPr>
            </a:lvl4pPr>
            <a:lvl5pPr>
              <a:defRPr sz="1100" b="0">
                <a:solidFill>
                  <a:schemeClr val="tx1"/>
                </a:solidFill>
              </a:defRPr>
            </a:lvl5pPr>
          </a:lstStyle>
          <a:p>
            <a:pPr lvl="0"/>
            <a:r>
              <a:rPr lang="en-US" dirty="0"/>
              <a:t>First level (Arial Bold 14pt, sentence case)</a:t>
            </a:r>
            <a:br>
              <a:rPr lang="en-US" dirty="0"/>
            </a:br>
            <a:r>
              <a:rPr lang="en-US" dirty="0"/>
              <a:t>Press the ‘Increase/Decrease’ button under the Home tab to move through the text styles</a:t>
            </a:r>
          </a:p>
          <a:p>
            <a:pPr lvl="1"/>
            <a:r>
              <a:rPr lang="en-US" dirty="0"/>
              <a:t>Second level (Arial Regular 11pt, sentence case)</a:t>
            </a:r>
          </a:p>
          <a:p>
            <a:pPr lvl="2"/>
            <a:r>
              <a:rPr lang="en-US" dirty="0"/>
              <a:t>Third level (Arial Regular 11pt, sentence case)</a:t>
            </a:r>
            <a:endParaRPr lang="en-HK" dirty="0"/>
          </a:p>
        </p:txBody>
      </p:sp>
    </p:spTree>
    <p:extLst>
      <p:ext uri="{BB962C8B-B14F-4D97-AF65-F5344CB8AC3E}">
        <p14:creationId xmlns:p14="http://schemas.microsoft.com/office/powerpoint/2010/main" val="1649477929"/>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7B3584F-44B3-4767-A1A9-2662381F2CB7}"/>
              </a:ext>
            </a:extLst>
          </p:cNvPr>
          <p:cNvGrpSpPr/>
          <p:nvPr userDrawn="1"/>
        </p:nvGrpSpPr>
        <p:grpSpPr>
          <a:xfrm>
            <a:off x="-1" y="0"/>
            <a:ext cx="10692000" cy="7560000"/>
            <a:chOff x="0" y="0"/>
            <a:chExt cx="9115313" cy="6445171"/>
          </a:xfrm>
        </p:grpSpPr>
        <p:sp>
          <p:nvSpPr>
            <p:cNvPr id="2" name="Rectangle 1">
              <a:extLst>
                <a:ext uri="{FF2B5EF4-FFF2-40B4-BE49-F238E27FC236}">
                  <a16:creationId xmlns:a16="http://schemas.microsoft.com/office/drawing/2014/main" id="{A8DF7582-F394-4017-BE0F-EB7648D93F6F}"/>
                </a:ext>
              </a:extLst>
            </p:cNvPr>
            <p:cNvSpPr/>
            <p:nvPr userDrawn="1"/>
          </p:nvSpPr>
          <p:spPr>
            <a:xfrm>
              <a:off x="0" y="0"/>
              <a:ext cx="9115313" cy="64451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 Placeholder 3">
              <a:extLst>
                <a:ext uri="{FF2B5EF4-FFF2-40B4-BE49-F238E27FC236}">
                  <a16:creationId xmlns:a16="http://schemas.microsoft.com/office/drawing/2014/main" id="{2AEB3BDF-E4CB-4D3F-9B7E-647DF7B2DF84}"/>
                </a:ext>
              </a:extLst>
            </p:cNvPr>
            <p:cNvSpPr txBox="1">
              <a:spLocks/>
            </p:cNvSpPr>
            <p:nvPr userDrawn="1"/>
          </p:nvSpPr>
          <p:spPr>
            <a:xfrm>
              <a:off x="5300794" y="453708"/>
              <a:ext cx="3305176" cy="3136204"/>
            </a:xfrm>
            <a:prstGeom prst="rect">
              <a:avLst/>
            </a:prstGeom>
          </p:spPr>
          <p:txBody>
            <a:bodyPr lIns="0" tIns="0" rIns="0" bIns="0">
              <a:noAutofit/>
            </a:bodyPr>
            <a:lstStyle>
              <a:lvl1pPr marL="0" marR="0" indent="0" algn="l" defTabSz="727705"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1pPr>
              <a:lvl2pPr marL="136448" marR="0" indent="0" algn="l" defTabSz="727705" rtl="0" latinLnBrk="0">
                <a:lnSpc>
                  <a:spcPct val="100000"/>
                </a:lnSpc>
                <a:spcBef>
                  <a:spcPts val="0"/>
                </a:spcBef>
                <a:spcAft>
                  <a:spcPts val="0"/>
                </a:spcAft>
                <a:buClrTx/>
                <a:buSzTx/>
                <a:buFontTx/>
                <a:buNone/>
                <a:tabLst/>
                <a:defRPr sz="418" b="1" i="0" u="none" strike="noStrike" cap="none" spc="0" baseline="0">
                  <a:solidFill>
                    <a:srgbClr val="13426B"/>
                  </a:solidFill>
                  <a:uFillTx/>
                  <a:latin typeface="+mn-lt"/>
                  <a:ea typeface="+mn-ea"/>
                  <a:cs typeface="+mn-cs"/>
                  <a:sym typeface="Arial"/>
                </a:defRPr>
              </a:lvl2pPr>
              <a:lvl3pPr marL="272896" marR="0" indent="0" algn="l" defTabSz="727705" rtl="0" latinLnBrk="0">
                <a:lnSpc>
                  <a:spcPct val="100000"/>
                </a:lnSpc>
                <a:spcBef>
                  <a:spcPts val="0"/>
                </a:spcBef>
                <a:spcAft>
                  <a:spcPts val="0"/>
                </a:spcAft>
                <a:buClrTx/>
                <a:buSzTx/>
                <a:buFontTx/>
                <a:buNone/>
                <a:tabLst/>
                <a:defRPr sz="358" b="1" i="0" u="none" strike="noStrike" cap="none" spc="0" baseline="0">
                  <a:solidFill>
                    <a:srgbClr val="13426B"/>
                  </a:solidFill>
                  <a:uFillTx/>
                  <a:latin typeface="+mn-lt"/>
                  <a:ea typeface="+mn-ea"/>
                  <a:cs typeface="+mn-cs"/>
                  <a:sym typeface="Arial"/>
                </a:defRPr>
              </a:lvl3pPr>
              <a:lvl4pPr marL="409345"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4pPr>
              <a:lvl5pPr marL="545793"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5pPr>
              <a:lvl6pPr marL="682241"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6pPr>
              <a:lvl7pPr marL="818689"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7pPr>
              <a:lvl8pPr marL="955137"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8pPr>
              <a:lvl9pPr marL="1091586" marR="0" indent="0" algn="l" defTabSz="727705" rtl="0" latinLnBrk="0">
                <a:lnSpc>
                  <a:spcPct val="100000"/>
                </a:lnSpc>
                <a:spcBef>
                  <a:spcPts val="0"/>
                </a:spcBef>
                <a:spcAft>
                  <a:spcPts val="0"/>
                </a:spcAft>
                <a:buClrTx/>
                <a:buSzTx/>
                <a:buFontTx/>
                <a:buNone/>
                <a:tabLst/>
                <a:defRPr sz="299" b="1" i="0" u="none" strike="noStrike" cap="none" spc="0" baseline="0">
                  <a:solidFill>
                    <a:srgbClr val="13426B"/>
                  </a:solidFill>
                  <a:uFillTx/>
                  <a:latin typeface="+mn-lt"/>
                  <a:ea typeface="+mn-ea"/>
                  <a:cs typeface="+mn-cs"/>
                  <a:sym typeface="Arial"/>
                </a:defRPr>
              </a:lvl9pPr>
            </a:lstStyle>
            <a:p>
              <a:pPr algn="r" hangingPunct="1"/>
              <a:r>
                <a:rPr lang="en-US" sz="11500" dirty="0">
                  <a:solidFill>
                    <a:schemeClr val="bg1"/>
                  </a:solidFill>
                </a:rPr>
                <a:t>ENG</a:t>
              </a:r>
            </a:p>
            <a:p>
              <a:pPr algn="r" hangingPunct="1">
                <a:lnSpc>
                  <a:spcPts val="560"/>
                </a:lnSpc>
                <a:spcAft>
                  <a:spcPts val="600"/>
                </a:spcAft>
              </a:pPr>
              <a:r>
                <a:rPr lang="en-US" sz="1800" b="1" dirty="0">
                  <a:solidFill>
                    <a:schemeClr val="bg1"/>
                  </a:solidFill>
                </a:rPr>
                <a:t>________________________</a:t>
              </a:r>
            </a:p>
            <a:p>
              <a:pPr algn="r" hangingPunct="1"/>
              <a:r>
                <a:rPr lang="en-US" sz="11500" dirty="0">
                  <a:solidFill>
                    <a:schemeClr val="bg1"/>
                  </a:solidFill>
                </a:rPr>
                <a:t>A4</a:t>
              </a:r>
            </a:p>
          </p:txBody>
        </p:sp>
        <p:pic>
          <p:nvPicPr>
            <p:cNvPr id="4" name="Picture 3">
              <a:extLst>
                <a:ext uri="{FF2B5EF4-FFF2-40B4-BE49-F238E27FC236}">
                  <a16:creationId xmlns:a16="http://schemas.microsoft.com/office/drawing/2014/main" id="{EDAB3060-8B82-49D4-90D6-7A95CE2499DF}"/>
                </a:ext>
              </a:extLst>
            </p:cNvPr>
            <p:cNvPicPr>
              <a:picLocks noChangeAspect="1"/>
            </p:cNvPicPr>
            <p:nvPr userDrawn="1"/>
          </p:nvPicPr>
          <p:blipFill>
            <a:blip r:embed="rId33">
              <a:alphaModFix/>
            </a:blip>
            <a:stretch>
              <a:fillRect/>
            </a:stretch>
          </p:blipFill>
          <p:spPr>
            <a:xfrm>
              <a:off x="7111310" y="3893073"/>
              <a:ext cx="1432645" cy="1565256"/>
            </a:xfrm>
            <a:prstGeom prst="rect">
              <a:avLst/>
            </a:prstGeom>
          </p:spPr>
        </p:pic>
      </p:grpSp>
    </p:spTree>
  </p:cSld>
  <p:clrMap bg1="lt1" tx1="dk1" bg2="lt2" tx2="dk2" accent1="accent1" accent2="accent2" accent3="accent3" accent4="accent4" accent5="accent5" accent6="accent6" hlink="hlink" folHlink="folHlink"/>
  <p:sldLayoutIdLst>
    <p:sldLayoutId id="2147483726" r:id="rId1"/>
    <p:sldLayoutId id="2147483668" r:id="rId2"/>
    <p:sldLayoutId id="2147483727" r:id="rId3"/>
    <p:sldLayoutId id="2147483670" r:id="rId4"/>
    <p:sldLayoutId id="2147483671" r:id="rId5"/>
    <p:sldLayoutId id="2147483673" r:id="rId6"/>
    <p:sldLayoutId id="2147483674" r:id="rId7"/>
    <p:sldLayoutId id="2147483675" r:id="rId8"/>
    <p:sldLayoutId id="2147483730" r:id="rId9"/>
    <p:sldLayoutId id="2147483676" r:id="rId10"/>
    <p:sldLayoutId id="2147483729" r:id="rId11"/>
    <p:sldLayoutId id="2147483731" r:id="rId12"/>
    <p:sldLayoutId id="2147483678" r:id="rId13"/>
    <p:sldLayoutId id="2147483732" r:id="rId14"/>
    <p:sldLayoutId id="2147483679" r:id="rId15"/>
    <p:sldLayoutId id="2147483733" r:id="rId16"/>
    <p:sldLayoutId id="2147483681" r:id="rId17"/>
    <p:sldLayoutId id="2147483682" r:id="rId18"/>
    <p:sldLayoutId id="2147483683" r:id="rId19"/>
    <p:sldLayoutId id="2147483709" r:id="rId20"/>
    <p:sldLayoutId id="2147483685" r:id="rId21"/>
    <p:sldLayoutId id="2147483686" r:id="rId22"/>
    <p:sldLayoutId id="2147483687" r:id="rId23"/>
    <p:sldLayoutId id="2147483684" r:id="rId24"/>
    <p:sldLayoutId id="2147483692" r:id="rId25"/>
    <p:sldLayoutId id="2147483688" r:id="rId26"/>
    <p:sldLayoutId id="2147483689" r:id="rId27"/>
    <p:sldLayoutId id="2147483690" r:id="rId28"/>
    <p:sldLayoutId id="2147483734" r:id="rId29"/>
    <p:sldLayoutId id="2147483691" r:id="rId30"/>
    <p:sldLayoutId id="2147483693" r:id="rId31"/>
  </p:sldLayoutIdLst>
  <p:transition spd="med"/>
  <p:txStyles>
    <p:titleStyle>
      <a:lvl1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1pPr>
      <a:lvl2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2pPr>
      <a:lvl3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3pPr>
      <a:lvl4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4pPr>
      <a:lvl5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5pPr>
      <a:lvl6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6pPr>
      <a:lvl7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7pPr>
      <a:lvl8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8pPr>
      <a:lvl9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9pPr>
    </p:titleStyle>
    <p:bodyStyle>
      <a:lvl1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1pPr>
      <a:lvl2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2pPr>
      <a:lvl3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3pPr>
      <a:lvl4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4pPr>
      <a:lvl5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5pPr>
      <a:lvl6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6pPr>
      <a:lvl7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7pPr>
      <a:lvl8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8pPr>
      <a:lvl9pPr marL="0" marR="0" indent="0" algn="l" defTabSz="1069211" rtl="0" latinLnBrk="0">
        <a:lnSpc>
          <a:spcPct val="100000"/>
        </a:lnSpc>
        <a:spcBef>
          <a:spcPts val="0"/>
        </a:spcBef>
        <a:spcAft>
          <a:spcPts val="0"/>
        </a:spcAft>
        <a:buClrTx/>
        <a:buSzTx/>
        <a:buFontTx/>
        <a:buNone/>
        <a:tabLst/>
        <a:defRPr sz="2456" b="1" i="0" u="none" strike="noStrike" cap="none" spc="0" baseline="0">
          <a:solidFill>
            <a:srgbClr val="13426B"/>
          </a:solidFill>
          <a:uFillTx/>
          <a:latin typeface="+mn-lt"/>
          <a:ea typeface="+mn-ea"/>
          <a:cs typeface="+mn-cs"/>
          <a:sym typeface="Arial"/>
        </a:defRPr>
      </a:lvl9pPr>
    </p:bodyStyle>
    <p:other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tx1"/>
          </a:solidFill>
          <a:uFillTx/>
          <a:latin typeface="+mn-lt"/>
          <a:ea typeface="+mn-ea"/>
          <a:cs typeface="+mn-cs"/>
          <a:sym typeface="FS Elliot Pro"/>
        </a:defRPr>
      </a:lvl9pPr>
    </p:otherStyle>
  </p:txStyles>
  <p:extLst>
    <p:ext uri="{27BBF7A9-308A-43DC-89C8-2F10F3537804}">
      <p15:sldGuideLst xmlns:p15="http://schemas.microsoft.com/office/powerpoint/2012/main">
        <p15:guide id="1" orient="horz" pos="277" userDrawn="1">
          <p15:clr>
            <a:srgbClr val="F26B43"/>
          </p15:clr>
        </p15:guide>
        <p15:guide id="2" pos="3322" userDrawn="1">
          <p15:clr>
            <a:srgbClr val="F26B43"/>
          </p15:clr>
        </p15:guide>
        <p15:guide id="3" orient="horz" pos="541" userDrawn="1">
          <p15:clr>
            <a:srgbClr val="F26B43"/>
          </p15:clr>
        </p15:guide>
        <p15:guide id="4" orient="horz" pos="803" userDrawn="1">
          <p15:clr>
            <a:srgbClr val="F26B43"/>
          </p15:clr>
        </p15:guide>
        <p15:guide id="5" orient="horz" pos="1071" userDrawn="1">
          <p15:clr>
            <a:srgbClr val="F26B43"/>
          </p15:clr>
        </p15:guide>
        <p15:guide id="6" orient="horz" pos="1330" userDrawn="1">
          <p15:clr>
            <a:srgbClr val="F26B43"/>
          </p15:clr>
        </p15:guide>
        <p15:guide id="7" orient="horz" pos="1594" userDrawn="1">
          <p15:clr>
            <a:srgbClr val="F26B43"/>
          </p15:clr>
        </p15:guide>
        <p15:guide id="8" orient="horz" pos="1856" userDrawn="1">
          <p15:clr>
            <a:srgbClr val="F26B43"/>
          </p15:clr>
        </p15:guide>
        <p15:guide id="9" orient="horz" pos="2119" userDrawn="1">
          <p15:clr>
            <a:srgbClr val="F26B43"/>
          </p15:clr>
        </p15:guide>
        <p15:guide id="10" orient="horz" pos="2381" userDrawn="1">
          <p15:clr>
            <a:srgbClr val="F26B43"/>
          </p15:clr>
        </p15:guide>
        <p15:guide id="11" orient="horz" pos="2645" userDrawn="1">
          <p15:clr>
            <a:srgbClr val="F26B43"/>
          </p15:clr>
        </p15:guide>
        <p15:guide id="12" orient="horz" pos="2909" userDrawn="1">
          <p15:clr>
            <a:srgbClr val="F26B43"/>
          </p15:clr>
        </p15:guide>
        <p15:guide id="13" orient="horz" pos="3171" userDrawn="1">
          <p15:clr>
            <a:srgbClr val="F26B43"/>
          </p15:clr>
        </p15:guide>
        <p15:guide id="14" orient="horz" pos="3433" userDrawn="1">
          <p15:clr>
            <a:srgbClr val="F26B43"/>
          </p15:clr>
        </p15:guide>
        <p15:guide id="15" orient="horz" pos="3698" userDrawn="1">
          <p15:clr>
            <a:srgbClr val="F26B43"/>
          </p15:clr>
        </p15:guide>
        <p15:guide id="16" orient="horz" pos="3962" userDrawn="1">
          <p15:clr>
            <a:srgbClr val="F26B43"/>
          </p15:clr>
        </p15:guide>
        <p15:guide id="17" orient="horz" pos="4225" userDrawn="1">
          <p15:clr>
            <a:srgbClr val="F26B43"/>
          </p15:clr>
        </p15:guide>
        <p15:guide id="18" orient="horz" pos="4486" userDrawn="1">
          <p15:clr>
            <a:srgbClr val="F26B43"/>
          </p15:clr>
        </p15:guide>
        <p15:guide id="19" pos="3416" userDrawn="1">
          <p15:clr>
            <a:srgbClr val="F26B43"/>
          </p15:clr>
        </p15:guide>
        <p15:guide id="20" pos="3799" userDrawn="1">
          <p15:clr>
            <a:srgbClr val="F26B43"/>
          </p15:clr>
        </p15:guide>
        <p15:guide id="21" pos="3895" userDrawn="1">
          <p15:clr>
            <a:srgbClr val="F26B43"/>
          </p15:clr>
        </p15:guide>
        <p15:guide id="22" pos="4280" userDrawn="1">
          <p15:clr>
            <a:srgbClr val="F26B43"/>
          </p15:clr>
        </p15:guide>
        <p15:guide id="23" pos="4373" userDrawn="1">
          <p15:clr>
            <a:srgbClr val="F26B43"/>
          </p15:clr>
        </p15:guide>
        <p15:guide id="24" pos="4754" userDrawn="1">
          <p15:clr>
            <a:srgbClr val="F26B43"/>
          </p15:clr>
        </p15:guide>
        <p15:guide id="25" pos="4853" userDrawn="1">
          <p15:clr>
            <a:srgbClr val="F26B43"/>
          </p15:clr>
        </p15:guide>
        <p15:guide id="26" pos="5234" userDrawn="1">
          <p15:clr>
            <a:srgbClr val="F26B43"/>
          </p15:clr>
        </p15:guide>
        <p15:guide id="27" pos="5330" userDrawn="1">
          <p15:clr>
            <a:srgbClr val="F26B43"/>
          </p15:clr>
        </p15:guide>
        <p15:guide id="28" pos="5710" userDrawn="1">
          <p15:clr>
            <a:srgbClr val="F26B43"/>
          </p15:clr>
        </p15:guide>
        <p15:guide id="29" pos="5808" userDrawn="1">
          <p15:clr>
            <a:srgbClr val="F26B43"/>
          </p15:clr>
        </p15:guide>
        <p15:guide id="30" pos="6190" userDrawn="1">
          <p15:clr>
            <a:srgbClr val="F26B43"/>
          </p15:clr>
        </p15:guide>
        <p15:guide id="31" pos="2938" userDrawn="1">
          <p15:clr>
            <a:srgbClr val="F26B43"/>
          </p15:clr>
        </p15:guide>
        <p15:guide id="32" pos="2841" userDrawn="1">
          <p15:clr>
            <a:srgbClr val="F26B43"/>
          </p15:clr>
        </p15:guide>
        <p15:guide id="33" pos="2461" userDrawn="1">
          <p15:clr>
            <a:srgbClr val="F26B43"/>
          </p15:clr>
        </p15:guide>
        <p15:guide id="34" pos="2364" userDrawn="1">
          <p15:clr>
            <a:srgbClr val="F26B43"/>
          </p15:clr>
        </p15:guide>
        <p15:guide id="35" pos="1984" userDrawn="1">
          <p15:clr>
            <a:srgbClr val="F26B43"/>
          </p15:clr>
        </p15:guide>
        <p15:guide id="36" pos="1889" userDrawn="1">
          <p15:clr>
            <a:srgbClr val="F26B43"/>
          </p15:clr>
        </p15:guide>
        <p15:guide id="37" pos="1503" userDrawn="1">
          <p15:clr>
            <a:srgbClr val="F26B43"/>
          </p15:clr>
        </p15:guide>
        <p15:guide id="38" pos="1410" userDrawn="1">
          <p15:clr>
            <a:srgbClr val="F26B43"/>
          </p15:clr>
        </p15:guide>
        <p15:guide id="39" pos="1026" userDrawn="1">
          <p15:clr>
            <a:srgbClr val="F26B43"/>
          </p15:clr>
        </p15:guide>
        <p15:guide id="40" pos="927" userDrawn="1">
          <p15:clr>
            <a:srgbClr val="F26B43"/>
          </p15:clr>
        </p15:guide>
        <p15:guide id="41" pos="5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596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19.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1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9.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1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9.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1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19.xml"/><Relationship Id="rId6" Type="http://schemas.openxmlformats.org/officeDocument/2006/relationships/image" Target="../media/image64.emf"/><Relationship Id="rId5" Type="http://schemas.openxmlformats.org/officeDocument/2006/relationships/image" Target="../media/image68.emf"/><Relationship Id="rId4" Type="http://schemas.openxmlformats.org/officeDocument/2006/relationships/image" Target="../media/image67.emf"/></Relationships>
</file>

<file path=ppt/slides/_rels/slide1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13.emf"/><Relationship Id="rId1" Type="http://schemas.openxmlformats.org/officeDocument/2006/relationships/slideLayout" Target="../slideLayouts/slideLayout19.xml"/><Relationship Id="rId6" Type="http://schemas.openxmlformats.org/officeDocument/2006/relationships/image" Target="../media/image64.emf"/><Relationship Id="rId5" Type="http://schemas.openxmlformats.org/officeDocument/2006/relationships/image" Target="../media/image71.emf"/><Relationship Id="rId4" Type="http://schemas.openxmlformats.org/officeDocument/2006/relationships/image" Target="../media/image70.emf"/></Relationships>
</file>

<file path=ppt/slides/_rels/slide1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19.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3.emf"/><Relationship Id="rId2" Type="http://schemas.openxmlformats.org/officeDocument/2006/relationships/image" Target="../media/image17.emf"/><Relationship Id="rId1" Type="http://schemas.openxmlformats.org/officeDocument/2006/relationships/slideLayout" Target="../slideLayouts/slideLayout19.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19.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13.emf"/><Relationship Id="rId1" Type="http://schemas.openxmlformats.org/officeDocument/2006/relationships/slideLayout" Target="../slideLayouts/slideLayout19.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19.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9.xml"/><Relationship Id="rId5" Type="http://schemas.openxmlformats.org/officeDocument/2006/relationships/image" Target="../media/image42.emf"/><Relationship Id="rId4" Type="http://schemas.openxmlformats.org/officeDocument/2006/relationships/image" Target="../media/image41.emf"/></Relationships>
</file>

<file path=ppt/slides/_rels/slide9.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19.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138EE0B-B691-4E4E-B9CA-12BB7874FA6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1" b="22319"/>
          <a:stretch/>
        </p:blipFill>
        <p:spPr>
          <a:xfrm>
            <a:off x="0" y="0"/>
            <a:ext cx="10692000" cy="5871600"/>
          </a:xfrm>
        </p:spPr>
      </p:pic>
      <p:sp>
        <p:nvSpPr>
          <p:cNvPr id="6" name="Title 5">
            <a:extLst>
              <a:ext uri="{FF2B5EF4-FFF2-40B4-BE49-F238E27FC236}">
                <a16:creationId xmlns:a16="http://schemas.microsoft.com/office/drawing/2014/main" id="{2AE07F12-B295-49F8-A0E2-97D4D6B31A4A}"/>
              </a:ext>
            </a:extLst>
          </p:cNvPr>
          <p:cNvSpPr>
            <a:spLocks noGrp="1"/>
          </p:cNvSpPr>
          <p:nvPr>
            <p:ph type="ctrTitle"/>
          </p:nvPr>
        </p:nvSpPr>
        <p:spPr/>
        <p:txBody>
          <a:bodyPr/>
          <a:lstStyle/>
          <a:p>
            <a:r>
              <a:rPr lang="en-US" dirty="0"/>
              <a:t>Equity Derivatives</a:t>
            </a:r>
            <a:br>
              <a:rPr lang="en-US" dirty="0"/>
            </a:br>
            <a:r>
              <a:rPr lang="en-US" dirty="0" smtClean="0"/>
              <a:t>Monthly Update</a:t>
            </a:r>
            <a:endParaRPr lang="en-HK" dirty="0"/>
          </a:p>
        </p:txBody>
      </p:sp>
      <p:sp>
        <p:nvSpPr>
          <p:cNvPr id="7" name="Subtitle 6">
            <a:extLst>
              <a:ext uri="{FF2B5EF4-FFF2-40B4-BE49-F238E27FC236}">
                <a16:creationId xmlns:a16="http://schemas.microsoft.com/office/drawing/2014/main" id="{CFF8039E-1CC7-4ADB-B6E3-DE7E763331E2}"/>
              </a:ext>
            </a:extLst>
          </p:cNvPr>
          <p:cNvSpPr>
            <a:spLocks noGrp="1"/>
          </p:cNvSpPr>
          <p:nvPr>
            <p:ph type="subTitle" idx="1"/>
          </p:nvPr>
        </p:nvSpPr>
        <p:spPr/>
        <p:txBody>
          <a:bodyPr/>
          <a:lstStyle/>
          <a:p>
            <a:r>
              <a:rPr lang="en-HK" dirty="0" smtClean="0"/>
              <a:t>Markets Division</a:t>
            </a:r>
            <a:endParaRPr lang="en-HK" dirty="0"/>
          </a:p>
          <a:p>
            <a:endParaRPr lang="en-HK" dirty="0"/>
          </a:p>
          <a:p>
            <a:r>
              <a:rPr lang="en-HK" dirty="0"/>
              <a:t>Information for institutional and corporate investors’ reference only</a:t>
            </a:r>
          </a:p>
          <a:p>
            <a:endParaRPr lang="en-HK" dirty="0"/>
          </a:p>
        </p:txBody>
      </p:sp>
      <p:pic>
        <p:nvPicPr>
          <p:cNvPr id="2" name="Picture 1"/>
          <p:cNvPicPr/>
          <p:nvPr>
            <p:extLst>
              <p:ext uri="{D42A27DB-BD31-4B8C-83A1-F6EECF244321}">
                <p14:modId xmlns:p14="http://schemas.microsoft.com/office/powerpoint/2010/main" val="1830281144"/>
              </p:ext>
            </p:extLst>
          </p:nvPr>
        </p:nvPicPr>
        <p:blipFill>
          <a:blip r:embed="rId3"/>
          <a:stretch>
            <a:fillRect/>
          </a:stretch>
        </p:blipFill>
        <p:spPr>
          <a:xfrm>
            <a:off x="839026" y="6961915"/>
            <a:ext cx="1495425" cy="209550"/>
          </a:xfrm>
          <a:prstGeom prst="rect">
            <a:avLst/>
          </a:prstGeom>
        </p:spPr>
      </p:pic>
    </p:spTree>
    <p:extLst>
      <p:ext uri="{BB962C8B-B14F-4D97-AF65-F5344CB8AC3E}">
        <p14:creationId xmlns:p14="http://schemas.microsoft.com/office/powerpoint/2010/main" val="201716649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MSCI Asia and Emerging Market Index Futures</a:t>
            </a:r>
            <a:r>
              <a:rPr lang="en-US" dirty="0" smtClean="0"/>
              <a:t> </a:t>
            </a:r>
            <a:r>
              <a:rPr lang="en-US" dirty="0"/>
              <a:t>Performance</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10</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a:t>
            </a:r>
          </a:p>
          <a:p>
            <a:pPr marL="0" indent="0">
              <a:buNone/>
            </a:pPr>
            <a:r>
              <a:rPr lang="en-HK" dirty="0" smtClean="0"/>
              <a:t>* Exclude </a:t>
            </a:r>
            <a:r>
              <a:rPr lang="en-HK" dirty="0"/>
              <a:t>commission </a:t>
            </a:r>
            <a:r>
              <a:rPr lang="en-HK" dirty="0" smtClean="0"/>
              <a:t>fees</a:t>
            </a:r>
            <a:endParaRPr lang="en-HK" dirty="0"/>
          </a:p>
          <a:p>
            <a:pPr marL="0" indent="0">
              <a:buNone/>
            </a:pPr>
            <a:r>
              <a:rPr lang="en-HK" dirty="0"/>
              <a:t>Information for reference </a:t>
            </a:r>
            <a:r>
              <a:rPr lang="en-HK" dirty="0" smtClean="0"/>
              <a:t>only</a:t>
            </a:r>
            <a:endParaRPr lang="en-HK" dirty="0"/>
          </a:p>
        </p:txBody>
      </p:sp>
      <p:pic>
        <p:nvPicPr>
          <p:cNvPr id="10" name="Picture 9"/>
          <p:cNvPicPr/>
          <p:nvPr>
            <p:extLst>
              <p:ext uri="{D42A27DB-BD31-4B8C-83A1-F6EECF244321}">
                <p14:modId xmlns:p14="http://schemas.microsoft.com/office/powerpoint/2010/main" val="2510294650"/>
              </p:ext>
            </p:extLst>
          </p:nvPr>
        </p:nvPicPr>
        <p:blipFill>
          <a:blip r:embed="rId2"/>
          <a:stretch>
            <a:fillRect/>
          </a:stretch>
        </p:blipFill>
        <p:spPr>
          <a:xfrm>
            <a:off x="858075" y="6793495"/>
            <a:ext cx="1495425" cy="200025"/>
          </a:xfrm>
          <a:prstGeom prst="rect">
            <a:avLst/>
          </a:prstGeom>
        </p:spPr>
      </p:pic>
      <p:sp>
        <p:nvSpPr>
          <p:cNvPr id="23" name="Rectangle 22"/>
          <p:cNvSpPr/>
          <p:nvPr/>
        </p:nvSpPr>
        <p:spPr>
          <a:xfrm>
            <a:off x="4961312" y="5782776"/>
            <a:ext cx="4143001" cy="326841"/>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HK" sz="1000" b="1" dirty="0" smtClean="0">
                <a:solidFill>
                  <a:prstClr val="black"/>
                </a:solidFill>
                <a:latin typeface="Arial" panose="020B0604020202020204" pitchFamily="34" charset="0"/>
                <a:cs typeface="Arial" panose="020B0604020202020204" pitchFamily="34" charset="0"/>
              </a:rPr>
              <a:t>Volume and Open Interest continue to growth</a:t>
            </a:r>
            <a:endParaRPr lang="en-US" sz="1000" b="1"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879072" y="5780615"/>
            <a:ext cx="3996000" cy="332600"/>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latin typeface="Arial" panose="020B0604020202020204" pitchFamily="34" charset="0"/>
                <a:cs typeface="Arial" panose="020B0604020202020204" pitchFamily="34" charset="0"/>
              </a:rPr>
              <a:t>Futures contracts have relatively lower transaction costs</a:t>
            </a:r>
            <a:endParaRPr lang="en-US" sz="1000" b="1" dirty="0">
              <a:solidFill>
                <a:prstClr val="black"/>
              </a:solidFill>
              <a:latin typeface="Arial" panose="020B0604020202020204" pitchFamily="34" charset="0"/>
              <a:cs typeface="Arial" panose="020B0604020202020204" pitchFamily="34" charset="0"/>
            </a:endParaRPr>
          </a:p>
        </p:txBody>
      </p:sp>
      <p:pic>
        <p:nvPicPr>
          <p:cNvPr id="11" name="Picture 10"/>
          <p:cNvPicPr/>
          <p:nvPr>
            <p:extLst>
              <p:ext uri="{D42A27DB-BD31-4B8C-83A1-F6EECF244321}">
                <p14:modId xmlns:p14="http://schemas.microsoft.com/office/powerpoint/2010/main" val="3979016619"/>
              </p:ext>
            </p:extLst>
          </p:nvPr>
        </p:nvPicPr>
        <p:blipFill>
          <a:blip r:embed="rId3"/>
          <a:stretch>
            <a:fillRect/>
          </a:stretch>
        </p:blipFill>
        <p:spPr>
          <a:xfrm>
            <a:off x="858075" y="977307"/>
            <a:ext cx="4010025" cy="3381375"/>
          </a:xfrm>
          <a:prstGeom prst="rect">
            <a:avLst/>
          </a:prstGeom>
        </p:spPr>
      </p:pic>
      <p:pic>
        <p:nvPicPr>
          <p:cNvPr id="12" name="Picture 11"/>
          <p:cNvPicPr/>
          <p:nvPr>
            <p:extLst>
              <p:ext uri="{D42A27DB-BD31-4B8C-83A1-F6EECF244321}">
                <p14:modId xmlns:p14="http://schemas.microsoft.com/office/powerpoint/2010/main" val="4243031463"/>
              </p:ext>
            </p:extLst>
          </p:nvPr>
        </p:nvPicPr>
        <p:blipFill>
          <a:blip r:embed="rId4"/>
          <a:stretch>
            <a:fillRect/>
          </a:stretch>
        </p:blipFill>
        <p:spPr>
          <a:xfrm>
            <a:off x="4995150" y="977307"/>
            <a:ext cx="4210050" cy="247650"/>
          </a:xfrm>
          <a:prstGeom prst="rect">
            <a:avLst/>
          </a:prstGeom>
        </p:spPr>
      </p:pic>
      <p:pic>
        <p:nvPicPr>
          <p:cNvPr id="13" name="Picture 12"/>
          <p:cNvPicPr/>
          <p:nvPr>
            <p:extLst>
              <p:ext uri="{D42A27DB-BD31-4B8C-83A1-F6EECF244321}">
                <p14:modId xmlns:p14="http://schemas.microsoft.com/office/powerpoint/2010/main" val="684683246"/>
              </p:ext>
            </p:extLst>
          </p:nvPr>
        </p:nvPicPr>
        <p:blipFill>
          <a:blip r:embed="rId5"/>
          <a:stretch>
            <a:fillRect/>
          </a:stretch>
        </p:blipFill>
        <p:spPr>
          <a:xfrm>
            <a:off x="4985625" y="3162349"/>
            <a:ext cx="4219575" cy="247650"/>
          </a:xfrm>
          <a:prstGeom prst="rect">
            <a:avLst/>
          </a:prstGeom>
        </p:spPr>
      </p:pic>
      <p:pic>
        <p:nvPicPr>
          <p:cNvPr id="14" name="Picture 13"/>
          <p:cNvPicPr/>
          <p:nvPr>
            <p:extLst>
              <p:ext uri="{D42A27DB-BD31-4B8C-83A1-F6EECF244321}">
                <p14:modId xmlns:p14="http://schemas.microsoft.com/office/powerpoint/2010/main" val="87050146"/>
              </p:ext>
            </p:extLst>
          </p:nvPr>
        </p:nvPicPr>
        <p:blipFill>
          <a:blip r:embed="rId6"/>
          <a:stretch>
            <a:fillRect/>
          </a:stretch>
        </p:blipFill>
        <p:spPr>
          <a:xfrm>
            <a:off x="5169825" y="1194053"/>
            <a:ext cx="4152900" cy="2190750"/>
          </a:xfrm>
          <a:prstGeom prst="rect">
            <a:avLst/>
          </a:prstGeom>
        </p:spPr>
      </p:pic>
      <p:pic>
        <p:nvPicPr>
          <p:cNvPr id="15" name="Picture 14"/>
          <p:cNvPicPr/>
          <p:nvPr>
            <p:extLst>
              <p:ext uri="{D42A27DB-BD31-4B8C-83A1-F6EECF244321}">
                <p14:modId xmlns:p14="http://schemas.microsoft.com/office/powerpoint/2010/main" val="1297695393"/>
              </p:ext>
            </p:extLst>
          </p:nvPr>
        </p:nvPicPr>
        <p:blipFill>
          <a:blip r:embed="rId7"/>
          <a:stretch>
            <a:fillRect/>
          </a:stretch>
        </p:blipFill>
        <p:spPr>
          <a:xfrm>
            <a:off x="5240338" y="3584973"/>
            <a:ext cx="4152900" cy="2190750"/>
          </a:xfrm>
          <a:prstGeom prst="rect">
            <a:avLst/>
          </a:prstGeom>
        </p:spPr>
      </p:pic>
    </p:spTree>
    <p:extLst>
      <p:ext uri="{BB962C8B-B14F-4D97-AF65-F5344CB8AC3E}">
        <p14:creationId xmlns:p14="http://schemas.microsoft.com/office/powerpoint/2010/main" val="26451482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MSCI AC Asia ex Japan NTR Index (</a:t>
            </a:r>
            <a:r>
              <a:rPr lang="en-US" dirty="0" err="1"/>
              <a:t>AxJ</a:t>
            </a:r>
            <a:r>
              <a:rPr lang="en-US" dirty="0"/>
              <a:t>) Futures Performance</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11</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a:t>
            </a:r>
          </a:p>
          <a:p>
            <a:pPr marL="0" indent="0">
              <a:buNone/>
            </a:pPr>
            <a:r>
              <a:rPr lang="en-HK" dirty="0"/>
              <a:t>* </a:t>
            </a:r>
            <a:r>
              <a:rPr lang="en-HK" dirty="0" smtClean="0"/>
              <a:t>All </a:t>
            </a:r>
            <a:r>
              <a:rPr lang="en-HK" dirty="0"/>
              <a:t>calculations are in </a:t>
            </a:r>
            <a:r>
              <a:rPr lang="en-HK" dirty="0" smtClean="0"/>
              <a:t>USD </a:t>
            </a:r>
            <a:r>
              <a:rPr lang="en-HK" dirty="0"/>
              <a:t>and exclude commission </a:t>
            </a:r>
            <a:r>
              <a:rPr lang="en-HK" dirty="0" smtClean="0"/>
              <a:t>fees</a:t>
            </a:r>
            <a:endParaRPr lang="en-HK" dirty="0"/>
          </a:p>
          <a:p>
            <a:pPr marL="0" indent="0">
              <a:buNone/>
            </a:pPr>
            <a:r>
              <a:rPr lang="en-HK" dirty="0"/>
              <a:t>Information for reference </a:t>
            </a:r>
            <a:r>
              <a:rPr lang="en-HK" dirty="0" smtClean="0"/>
              <a:t>only</a:t>
            </a:r>
            <a:endParaRPr lang="en-HK" dirty="0"/>
          </a:p>
        </p:txBody>
      </p:sp>
      <p:pic>
        <p:nvPicPr>
          <p:cNvPr id="3" name="Picture 2"/>
          <p:cNvPicPr/>
          <p:nvPr>
            <p:extLst>
              <p:ext uri="{D42A27DB-BD31-4B8C-83A1-F6EECF244321}">
                <p14:modId xmlns:p14="http://schemas.microsoft.com/office/powerpoint/2010/main" val="1415684040"/>
              </p:ext>
            </p:extLst>
          </p:nvPr>
        </p:nvPicPr>
        <p:blipFill>
          <a:blip r:embed="rId2"/>
          <a:stretch>
            <a:fillRect/>
          </a:stretch>
        </p:blipFill>
        <p:spPr>
          <a:xfrm>
            <a:off x="858075" y="6793495"/>
            <a:ext cx="1495425" cy="200025"/>
          </a:xfrm>
          <a:prstGeom prst="rect">
            <a:avLst/>
          </a:prstGeom>
        </p:spPr>
      </p:pic>
      <p:sp>
        <p:nvSpPr>
          <p:cNvPr id="21" name="Rectangle 20"/>
          <p:cNvSpPr/>
          <p:nvPr/>
        </p:nvSpPr>
        <p:spPr>
          <a:xfrm>
            <a:off x="4934693" y="3649598"/>
            <a:ext cx="4193276"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altLang="zh-TW" sz="900" b="1" dirty="0" smtClean="0">
                <a:solidFill>
                  <a:prstClr val="white"/>
                </a:solidFill>
                <a:latin typeface="Arial" panose="020B0604020202020204" pitchFamily="34" charset="0"/>
                <a:cs typeface="Arial" panose="020B0604020202020204" pitchFamily="34" charset="0"/>
              </a:rPr>
              <a:t>MSCI </a:t>
            </a:r>
            <a:r>
              <a:rPr lang="en-US" altLang="zh-TW" sz="900" b="1" dirty="0" err="1" smtClean="0">
                <a:solidFill>
                  <a:prstClr val="white"/>
                </a:solidFill>
                <a:latin typeface="Arial" panose="020B0604020202020204" pitchFamily="34" charset="0"/>
                <a:cs typeface="Arial" panose="020B0604020202020204" pitchFamily="34" charset="0"/>
              </a:rPr>
              <a:t>AxJ</a:t>
            </a:r>
            <a:r>
              <a:rPr lang="en-US" altLang="zh-TW" sz="900" b="1" dirty="0" smtClean="0">
                <a:solidFill>
                  <a:prstClr val="white"/>
                </a:solidFill>
                <a:latin typeface="Arial" panose="020B0604020202020204" pitchFamily="34" charset="0"/>
                <a:cs typeface="Arial" panose="020B0604020202020204" pitchFamily="34" charset="0"/>
              </a:rPr>
              <a:t> Combines Developed and Emerging Markets (Rebased  to 100)</a:t>
            </a:r>
            <a:endParaRPr lang="en-US" sz="900" b="1"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4961312" y="6059696"/>
            <a:ext cx="4143001" cy="326841"/>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HK" sz="1000" b="1" dirty="0" smtClean="0">
                <a:solidFill>
                  <a:prstClr val="black"/>
                </a:solidFill>
                <a:latin typeface="Arial" panose="020B0604020202020204" pitchFamily="34" charset="0"/>
                <a:cs typeface="Arial" panose="020B0604020202020204" pitchFamily="34" charset="0"/>
              </a:rPr>
              <a:t>MSCI </a:t>
            </a:r>
            <a:r>
              <a:rPr lang="en-HK" sz="1000" b="1" dirty="0" err="1" smtClean="0">
                <a:solidFill>
                  <a:prstClr val="black"/>
                </a:solidFill>
                <a:latin typeface="Arial" panose="020B0604020202020204" pitchFamily="34" charset="0"/>
                <a:cs typeface="Arial" panose="020B0604020202020204" pitchFamily="34" charset="0"/>
              </a:rPr>
              <a:t>AxJ</a:t>
            </a:r>
            <a:r>
              <a:rPr lang="en-HK" sz="1000" b="1" dirty="0" smtClean="0">
                <a:solidFill>
                  <a:prstClr val="black"/>
                </a:solidFill>
                <a:latin typeface="Arial" panose="020B0604020202020204" pitchFamily="34" charset="0"/>
                <a:cs typeface="Arial" panose="020B0604020202020204" pitchFamily="34" charset="0"/>
              </a:rPr>
              <a:t> is </a:t>
            </a:r>
            <a:r>
              <a:rPr lang="en-HK" sz="1000" b="1" dirty="0">
                <a:solidFill>
                  <a:prstClr val="black"/>
                </a:solidFill>
                <a:latin typeface="Arial" panose="020B0604020202020204" pitchFamily="34" charset="0"/>
                <a:cs typeface="Arial" panose="020B0604020202020204" pitchFamily="34" charset="0"/>
              </a:rPr>
              <a:t>a well-established benchmark representing Asia regional (excluding Japan) equity market performance</a:t>
            </a:r>
            <a:endParaRPr lang="en-US" sz="1000" b="1"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879072" y="6057535"/>
            <a:ext cx="3996000" cy="332600"/>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latin typeface="Arial" panose="020B0604020202020204" pitchFamily="34" charset="0"/>
                <a:cs typeface="Arial" panose="020B0604020202020204" pitchFamily="34" charset="0"/>
              </a:rPr>
              <a:t>Futures contracts have relatively lower transaction costs</a:t>
            </a:r>
            <a:endParaRPr lang="en-US" sz="1000" b="1" dirty="0">
              <a:solidFill>
                <a:prstClr val="black"/>
              </a:solidFill>
              <a:latin typeface="Arial" panose="020B0604020202020204" pitchFamily="34" charset="0"/>
              <a:cs typeface="Arial" panose="020B0604020202020204" pitchFamily="34" charset="0"/>
            </a:endParaRPr>
          </a:p>
        </p:txBody>
      </p:sp>
      <p:pic>
        <p:nvPicPr>
          <p:cNvPr id="4" name="Picture 3"/>
          <p:cNvPicPr/>
          <p:nvPr>
            <p:extLst>
              <p:ext uri="{D42A27DB-BD31-4B8C-83A1-F6EECF244321}">
                <p14:modId xmlns:p14="http://schemas.microsoft.com/office/powerpoint/2010/main" val="1714219323"/>
              </p:ext>
            </p:extLst>
          </p:nvPr>
        </p:nvPicPr>
        <p:blipFill>
          <a:blip r:embed="rId3"/>
          <a:stretch>
            <a:fillRect/>
          </a:stretch>
        </p:blipFill>
        <p:spPr>
          <a:xfrm>
            <a:off x="4951413" y="941388"/>
            <a:ext cx="4152900" cy="2190750"/>
          </a:xfrm>
          <a:prstGeom prst="rect">
            <a:avLst/>
          </a:prstGeom>
        </p:spPr>
      </p:pic>
      <p:pic>
        <p:nvPicPr>
          <p:cNvPr id="6" name="Picture 5"/>
          <p:cNvPicPr/>
          <p:nvPr>
            <p:extLst>
              <p:ext uri="{D42A27DB-BD31-4B8C-83A1-F6EECF244321}">
                <p14:modId xmlns:p14="http://schemas.microsoft.com/office/powerpoint/2010/main" val="4239861949"/>
              </p:ext>
            </p:extLst>
          </p:nvPr>
        </p:nvPicPr>
        <p:blipFill>
          <a:blip r:embed="rId4"/>
          <a:stretch>
            <a:fillRect/>
          </a:stretch>
        </p:blipFill>
        <p:spPr>
          <a:xfrm>
            <a:off x="855416" y="762297"/>
            <a:ext cx="4010025" cy="5295900"/>
          </a:xfrm>
          <a:prstGeom prst="rect">
            <a:avLst/>
          </a:prstGeom>
        </p:spPr>
      </p:pic>
      <p:pic>
        <p:nvPicPr>
          <p:cNvPr id="8" name="Picture 7"/>
          <p:cNvPicPr/>
          <p:nvPr>
            <p:extLst>
              <p:ext uri="{D42A27DB-BD31-4B8C-83A1-F6EECF244321}">
                <p14:modId xmlns:p14="http://schemas.microsoft.com/office/powerpoint/2010/main" val="963426973"/>
              </p:ext>
            </p:extLst>
          </p:nvPr>
        </p:nvPicPr>
        <p:blipFill>
          <a:blip r:embed="rId5"/>
          <a:stretch>
            <a:fillRect/>
          </a:stretch>
        </p:blipFill>
        <p:spPr>
          <a:xfrm>
            <a:off x="5032219" y="3923935"/>
            <a:ext cx="4095750" cy="2133600"/>
          </a:xfrm>
          <a:prstGeom prst="rect">
            <a:avLst/>
          </a:prstGeom>
        </p:spPr>
      </p:pic>
      <p:pic>
        <p:nvPicPr>
          <p:cNvPr id="9" name="Picture 8"/>
          <p:cNvPicPr/>
          <p:nvPr>
            <p:extLst>
              <p:ext uri="{D42A27DB-BD31-4B8C-83A1-F6EECF244321}">
                <p14:modId xmlns:p14="http://schemas.microsoft.com/office/powerpoint/2010/main" val="3174139638"/>
              </p:ext>
            </p:extLst>
          </p:nvPr>
        </p:nvPicPr>
        <p:blipFill>
          <a:blip r:embed="rId6"/>
          <a:stretch>
            <a:fillRect/>
          </a:stretch>
        </p:blipFill>
        <p:spPr>
          <a:xfrm>
            <a:off x="4922681" y="756147"/>
            <a:ext cx="4210050" cy="247650"/>
          </a:xfrm>
          <a:prstGeom prst="rect">
            <a:avLst/>
          </a:prstGeom>
        </p:spPr>
      </p:pic>
    </p:spTree>
    <p:extLst>
      <p:ext uri="{BB962C8B-B14F-4D97-AF65-F5344CB8AC3E}">
        <p14:creationId xmlns:p14="http://schemas.microsoft.com/office/powerpoint/2010/main" val="23549551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Hang Seng Mainland Banks Index Futures Performance</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12</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 HSIL, Bloomberg</a:t>
            </a:r>
          </a:p>
          <a:p>
            <a:pPr marL="0" indent="0">
              <a:buNone/>
            </a:pPr>
            <a:r>
              <a:rPr lang="en-HK" dirty="0"/>
              <a:t>* All calculations are in HKD and exclude commission fees</a:t>
            </a:r>
          </a:p>
          <a:p>
            <a:pPr marL="0" indent="0">
              <a:buNone/>
            </a:pPr>
            <a:r>
              <a:rPr lang="en-HK" dirty="0"/>
              <a:t>Information for reference only</a:t>
            </a:r>
          </a:p>
        </p:txBody>
      </p:sp>
      <p:pic>
        <p:nvPicPr>
          <p:cNvPr id="3" name="Picture 2"/>
          <p:cNvPicPr/>
          <p:nvPr>
            <p:extLst>
              <p:ext uri="{D42A27DB-BD31-4B8C-83A1-F6EECF244321}">
                <p14:modId xmlns:p14="http://schemas.microsoft.com/office/powerpoint/2010/main" val="521578337"/>
              </p:ext>
            </p:extLst>
          </p:nvPr>
        </p:nvPicPr>
        <p:blipFill>
          <a:blip r:embed="rId2"/>
          <a:stretch>
            <a:fillRect/>
          </a:stretch>
        </p:blipFill>
        <p:spPr>
          <a:xfrm>
            <a:off x="858075" y="6793495"/>
            <a:ext cx="1495425" cy="200025"/>
          </a:xfrm>
          <a:prstGeom prst="rect">
            <a:avLst/>
          </a:prstGeom>
        </p:spPr>
      </p:pic>
      <p:sp>
        <p:nvSpPr>
          <p:cNvPr id="14" name="Rectangle 13"/>
          <p:cNvSpPr/>
          <p:nvPr/>
        </p:nvSpPr>
        <p:spPr>
          <a:xfrm>
            <a:off x="4916210" y="3665705"/>
            <a:ext cx="3864218"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white"/>
                </a:solidFill>
              </a:rPr>
              <a:t>Index &amp; Constituents 3-Month Performance (Rebased to 100)</a:t>
            </a:r>
            <a:endParaRPr lang="en-US" sz="1000" b="1" dirty="0">
              <a:solidFill>
                <a:prstClr val="white"/>
              </a:solidFill>
            </a:endParaRPr>
          </a:p>
        </p:txBody>
      </p:sp>
      <p:sp>
        <p:nvSpPr>
          <p:cNvPr id="16" name="Rectangle 15"/>
          <p:cNvSpPr/>
          <p:nvPr/>
        </p:nvSpPr>
        <p:spPr>
          <a:xfrm>
            <a:off x="4942262" y="6085037"/>
            <a:ext cx="3811465" cy="245796"/>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HSMBI Futures can be used for hedging</a:t>
            </a:r>
            <a:endParaRPr lang="en-US" sz="1000" b="1" dirty="0">
              <a:solidFill>
                <a:prstClr val="black"/>
              </a:solidFill>
            </a:endParaRPr>
          </a:p>
        </p:txBody>
      </p:sp>
      <p:sp>
        <p:nvSpPr>
          <p:cNvPr id="17" name="Rectangle 16"/>
          <p:cNvSpPr/>
          <p:nvPr/>
        </p:nvSpPr>
        <p:spPr>
          <a:xfrm>
            <a:off x="852855" y="6089285"/>
            <a:ext cx="3996000" cy="250127"/>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Futures contracts have relatively lower transaction costs</a:t>
            </a:r>
            <a:endParaRPr lang="en-US" sz="1000" b="1" dirty="0">
              <a:solidFill>
                <a:prstClr val="black"/>
              </a:solidFill>
            </a:endParaRPr>
          </a:p>
        </p:txBody>
      </p:sp>
      <p:pic>
        <p:nvPicPr>
          <p:cNvPr id="4" name="Picture 3"/>
          <p:cNvPicPr/>
          <p:nvPr>
            <p:extLst>
              <p:ext uri="{D42A27DB-BD31-4B8C-83A1-F6EECF244321}">
                <p14:modId xmlns:p14="http://schemas.microsoft.com/office/powerpoint/2010/main" val="3688425809"/>
              </p:ext>
            </p:extLst>
          </p:nvPr>
        </p:nvPicPr>
        <p:blipFill>
          <a:blip r:embed="rId3"/>
          <a:stretch>
            <a:fillRect/>
          </a:stretch>
        </p:blipFill>
        <p:spPr>
          <a:xfrm>
            <a:off x="848598" y="764881"/>
            <a:ext cx="4010025" cy="5295900"/>
          </a:xfrm>
          <a:prstGeom prst="rect">
            <a:avLst/>
          </a:prstGeom>
        </p:spPr>
      </p:pic>
      <p:pic>
        <p:nvPicPr>
          <p:cNvPr id="6" name="Picture 5"/>
          <p:cNvPicPr/>
          <p:nvPr>
            <p:extLst>
              <p:ext uri="{D42A27DB-BD31-4B8C-83A1-F6EECF244321}">
                <p14:modId xmlns:p14="http://schemas.microsoft.com/office/powerpoint/2010/main" val="1908627026"/>
              </p:ext>
            </p:extLst>
          </p:nvPr>
        </p:nvPicPr>
        <p:blipFill>
          <a:blip r:embed="rId4"/>
          <a:stretch>
            <a:fillRect/>
          </a:stretch>
        </p:blipFill>
        <p:spPr>
          <a:xfrm>
            <a:off x="4557713" y="966788"/>
            <a:ext cx="4581525" cy="2295525"/>
          </a:xfrm>
          <a:prstGeom prst="rect">
            <a:avLst/>
          </a:prstGeom>
        </p:spPr>
      </p:pic>
      <p:pic>
        <p:nvPicPr>
          <p:cNvPr id="8" name="Picture 7"/>
          <p:cNvPicPr/>
          <p:nvPr>
            <p:extLst>
              <p:ext uri="{D42A27DB-BD31-4B8C-83A1-F6EECF244321}">
                <p14:modId xmlns:p14="http://schemas.microsoft.com/office/powerpoint/2010/main" val="1055637712"/>
              </p:ext>
            </p:extLst>
          </p:nvPr>
        </p:nvPicPr>
        <p:blipFill>
          <a:blip r:embed="rId5"/>
          <a:stretch>
            <a:fillRect/>
          </a:stretch>
        </p:blipFill>
        <p:spPr>
          <a:xfrm>
            <a:off x="4911725" y="3921125"/>
            <a:ext cx="4095750" cy="2133600"/>
          </a:xfrm>
          <a:prstGeom prst="rect">
            <a:avLst/>
          </a:prstGeom>
        </p:spPr>
      </p:pic>
      <p:pic>
        <p:nvPicPr>
          <p:cNvPr id="9" name="Picture 8"/>
          <p:cNvPicPr/>
          <p:nvPr>
            <p:extLst>
              <p:ext uri="{D42A27DB-BD31-4B8C-83A1-F6EECF244321}">
                <p14:modId xmlns:p14="http://schemas.microsoft.com/office/powerpoint/2010/main" val="1623914307"/>
              </p:ext>
            </p:extLst>
          </p:nvPr>
        </p:nvPicPr>
        <p:blipFill>
          <a:blip r:embed="rId6"/>
          <a:stretch>
            <a:fillRect/>
          </a:stretch>
        </p:blipFill>
        <p:spPr>
          <a:xfrm>
            <a:off x="4914744" y="770690"/>
            <a:ext cx="3867150" cy="247650"/>
          </a:xfrm>
          <a:prstGeom prst="rect">
            <a:avLst/>
          </a:prstGeom>
        </p:spPr>
      </p:pic>
    </p:spTree>
    <p:extLst>
      <p:ext uri="{BB962C8B-B14F-4D97-AF65-F5344CB8AC3E}">
        <p14:creationId xmlns:p14="http://schemas.microsoft.com/office/powerpoint/2010/main" val="20047341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Hang Seng Mainland Oil &amp; Gas Index Futures Performance</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13</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 HSIL, Bloomberg</a:t>
            </a:r>
          </a:p>
          <a:p>
            <a:pPr marL="0" indent="0">
              <a:buNone/>
            </a:pPr>
            <a:r>
              <a:rPr lang="en-HK" dirty="0"/>
              <a:t>* All calculations are in HKD and exclude commission fees</a:t>
            </a:r>
          </a:p>
          <a:p>
            <a:pPr marL="0" indent="0">
              <a:buNone/>
            </a:pPr>
            <a:r>
              <a:rPr lang="en-HK" dirty="0"/>
              <a:t>Information for reference only</a:t>
            </a:r>
          </a:p>
        </p:txBody>
      </p:sp>
      <p:pic>
        <p:nvPicPr>
          <p:cNvPr id="3" name="Picture 2"/>
          <p:cNvPicPr/>
          <p:nvPr>
            <p:extLst>
              <p:ext uri="{D42A27DB-BD31-4B8C-83A1-F6EECF244321}">
                <p14:modId xmlns:p14="http://schemas.microsoft.com/office/powerpoint/2010/main" val="3588703889"/>
              </p:ext>
            </p:extLst>
          </p:nvPr>
        </p:nvPicPr>
        <p:blipFill>
          <a:blip r:embed="rId2"/>
          <a:stretch>
            <a:fillRect/>
          </a:stretch>
        </p:blipFill>
        <p:spPr>
          <a:xfrm>
            <a:off x="858075" y="6793495"/>
            <a:ext cx="1495425" cy="200025"/>
          </a:xfrm>
          <a:prstGeom prst="rect">
            <a:avLst/>
          </a:prstGeom>
        </p:spPr>
      </p:pic>
      <p:sp>
        <p:nvSpPr>
          <p:cNvPr id="21" name="Rectangle 20"/>
          <p:cNvSpPr/>
          <p:nvPr/>
        </p:nvSpPr>
        <p:spPr>
          <a:xfrm>
            <a:off x="4964857" y="3742467"/>
            <a:ext cx="3864218"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white"/>
                </a:solidFill>
              </a:rPr>
              <a:t>Index &amp; Constituents 3-Month Performance (Rebased to 100)</a:t>
            </a:r>
            <a:endParaRPr lang="en-US" sz="1000" b="1" dirty="0">
              <a:solidFill>
                <a:prstClr val="white"/>
              </a:solidFill>
            </a:endParaRPr>
          </a:p>
        </p:txBody>
      </p:sp>
      <p:sp>
        <p:nvSpPr>
          <p:cNvPr id="23" name="Rectangle 22"/>
          <p:cNvSpPr/>
          <p:nvPr/>
        </p:nvSpPr>
        <p:spPr>
          <a:xfrm>
            <a:off x="4985582" y="6130938"/>
            <a:ext cx="3811465" cy="245796"/>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HSMOGI Futures can be used for hedging</a:t>
            </a:r>
            <a:endParaRPr lang="en-US" sz="1000" b="1" dirty="0">
              <a:solidFill>
                <a:prstClr val="black"/>
              </a:solidFill>
            </a:endParaRPr>
          </a:p>
        </p:txBody>
      </p:sp>
      <p:sp>
        <p:nvSpPr>
          <p:cNvPr id="24" name="Rectangle 23"/>
          <p:cNvSpPr/>
          <p:nvPr/>
        </p:nvSpPr>
        <p:spPr>
          <a:xfrm>
            <a:off x="870775" y="6128776"/>
            <a:ext cx="3996000" cy="250127"/>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Futures contracts have relatively lower transaction costs</a:t>
            </a:r>
            <a:endParaRPr lang="en-US" sz="1000" b="1" dirty="0">
              <a:solidFill>
                <a:prstClr val="black"/>
              </a:solidFill>
            </a:endParaRPr>
          </a:p>
        </p:txBody>
      </p:sp>
      <p:pic>
        <p:nvPicPr>
          <p:cNvPr id="4" name="Picture 3"/>
          <p:cNvPicPr/>
          <p:nvPr>
            <p:extLst>
              <p:ext uri="{D42A27DB-BD31-4B8C-83A1-F6EECF244321}">
                <p14:modId xmlns:p14="http://schemas.microsoft.com/office/powerpoint/2010/main" val="4039691105"/>
              </p:ext>
            </p:extLst>
          </p:nvPr>
        </p:nvPicPr>
        <p:blipFill>
          <a:blip r:embed="rId3"/>
          <a:stretch>
            <a:fillRect/>
          </a:stretch>
        </p:blipFill>
        <p:spPr>
          <a:xfrm>
            <a:off x="858075" y="860425"/>
            <a:ext cx="4010025" cy="5257800"/>
          </a:xfrm>
          <a:prstGeom prst="rect">
            <a:avLst/>
          </a:prstGeom>
        </p:spPr>
      </p:pic>
      <p:pic>
        <p:nvPicPr>
          <p:cNvPr id="6" name="Picture 5"/>
          <p:cNvPicPr/>
          <p:nvPr>
            <p:extLst>
              <p:ext uri="{D42A27DB-BD31-4B8C-83A1-F6EECF244321}">
                <p14:modId xmlns:p14="http://schemas.microsoft.com/office/powerpoint/2010/main" val="4143273211"/>
              </p:ext>
            </p:extLst>
          </p:nvPr>
        </p:nvPicPr>
        <p:blipFill>
          <a:blip r:embed="rId4"/>
          <a:stretch>
            <a:fillRect/>
          </a:stretch>
        </p:blipFill>
        <p:spPr>
          <a:xfrm>
            <a:off x="4435933" y="1017391"/>
            <a:ext cx="4591050" cy="2324100"/>
          </a:xfrm>
          <a:prstGeom prst="rect">
            <a:avLst/>
          </a:prstGeom>
        </p:spPr>
      </p:pic>
      <p:pic>
        <p:nvPicPr>
          <p:cNvPr id="8" name="Picture 7"/>
          <p:cNvPicPr/>
          <p:nvPr>
            <p:extLst>
              <p:ext uri="{D42A27DB-BD31-4B8C-83A1-F6EECF244321}">
                <p14:modId xmlns:p14="http://schemas.microsoft.com/office/powerpoint/2010/main" val="621150385"/>
              </p:ext>
            </p:extLst>
          </p:nvPr>
        </p:nvPicPr>
        <p:blipFill>
          <a:blip r:embed="rId5"/>
          <a:stretch>
            <a:fillRect/>
          </a:stretch>
        </p:blipFill>
        <p:spPr>
          <a:xfrm>
            <a:off x="4964570" y="3993954"/>
            <a:ext cx="4095750" cy="2143125"/>
          </a:xfrm>
          <a:prstGeom prst="rect">
            <a:avLst/>
          </a:prstGeom>
        </p:spPr>
      </p:pic>
      <p:pic>
        <p:nvPicPr>
          <p:cNvPr id="9" name="Picture 8"/>
          <p:cNvPicPr>
            <a:picLocks noChangeAspect="1" noChangeArrowheads="1"/>
          </p:cNvPicPr>
          <p:nvPr>
            <p:extLst>
              <p:ext uri="{D42A27DB-BD31-4B8C-83A1-F6EECF244321}">
                <p14:modId xmlns:p14="http://schemas.microsoft.com/office/powerpoint/2010/main" val="3941238130"/>
              </p:ext>
            </p:extLst>
          </p:nvPr>
        </p:nvPicPr>
        <p:blipFill>
          <a:blip r:embed="rId6"/>
          <a:srcRect/>
          <a:stretch>
            <a:fillRect/>
          </a:stretch>
        </p:blipFill>
        <p:spPr bwMode="auto">
          <a:xfrm>
            <a:off x="4958220" y="860229"/>
            <a:ext cx="3867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6248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Hang Seng Mainland Properties Index Futures Performance</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14</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 HSIL, Bloomberg</a:t>
            </a:r>
          </a:p>
          <a:p>
            <a:pPr marL="0" indent="0">
              <a:buNone/>
            </a:pPr>
            <a:r>
              <a:rPr lang="en-HK" dirty="0"/>
              <a:t>* All calculations are in HKD and exclude commission fees</a:t>
            </a:r>
          </a:p>
          <a:p>
            <a:pPr marL="0" indent="0">
              <a:buNone/>
            </a:pPr>
            <a:r>
              <a:rPr lang="en-HK" dirty="0"/>
              <a:t>Information for reference only</a:t>
            </a:r>
          </a:p>
        </p:txBody>
      </p:sp>
      <p:pic>
        <p:nvPicPr>
          <p:cNvPr id="3" name="Picture 2"/>
          <p:cNvPicPr/>
          <p:nvPr>
            <p:extLst>
              <p:ext uri="{D42A27DB-BD31-4B8C-83A1-F6EECF244321}">
                <p14:modId xmlns:p14="http://schemas.microsoft.com/office/powerpoint/2010/main" val="3752659683"/>
              </p:ext>
            </p:extLst>
          </p:nvPr>
        </p:nvPicPr>
        <p:blipFill>
          <a:blip r:embed="rId2"/>
          <a:stretch>
            <a:fillRect/>
          </a:stretch>
        </p:blipFill>
        <p:spPr>
          <a:xfrm>
            <a:off x="858075" y="6793495"/>
            <a:ext cx="1495425" cy="200025"/>
          </a:xfrm>
          <a:prstGeom prst="rect">
            <a:avLst/>
          </a:prstGeom>
        </p:spPr>
      </p:pic>
      <p:sp>
        <p:nvSpPr>
          <p:cNvPr id="14" name="Rectangle 13"/>
          <p:cNvSpPr/>
          <p:nvPr/>
        </p:nvSpPr>
        <p:spPr>
          <a:xfrm>
            <a:off x="4920863" y="3714642"/>
            <a:ext cx="3864218" cy="25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white"/>
                </a:solidFill>
              </a:rPr>
              <a:t>Index &amp; Constituents 3-Month Performance (Rebased to 100)</a:t>
            </a:r>
            <a:endParaRPr lang="en-US" sz="1000" b="1" dirty="0">
              <a:solidFill>
                <a:prstClr val="white"/>
              </a:solidFill>
            </a:endParaRPr>
          </a:p>
        </p:txBody>
      </p:sp>
      <p:sp>
        <p:nvSpPr>
          <p:cNvPr id="16" name="Rectangle 15"/>
          <p:cNvSpPr/>
          <p:nvPr/>
        </p:nvSpPr>
        <p:spPr>
          <a:xfrm>
            <a:off x="4947482" y="6124741"/>
            <a:ext cx="3811465" cy="245796"/>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HSMPI Futures can be used for hedging</a:t>
            </a:r>
            <a:endParaRPr lang="en-US" sz="1000" b="1" dirty="0">
              <a:solidFill>
                <a:prstClr val="black"/>
              </a:solidFill>
            </a:endParaRPr>
          </a:p>
        </p:txBody>
      </p:sp>
      <p:sp>
        <p:nvSpPr>
          <p:cNvPr id="17" name="Rectangle 16"/>
          <p:cNvSpPr/>
          <p:nvPr/>
        </p:nvSpPr>
        <p:spPr>
          <a:xfrm>
            <a:off x="865242" y="6122579"/>
            <a:ext cx="3996000" cy="250127"/>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Futures contracts have relatively lower transaction costs</a:t>
            </a:r>
            <a:endParaRPr lang="en-US" sz="1000" b="1" dirty="0">
              <a:solidFill>
                <a:prstClr val="black"/>
              </a:solidFill>
            </a:endParaRPr>
          </a:p>
        </p:txBody>
      </p:sp>
      <p:pic>
        <p:nvPicPr>
          <p:cNvPr id="4" name="Picture 3"/>
          <p:cNvPicPr/>
          <p:nvPr>
            <p:extLst>
              <p:ext uri="{D42A27DB-BD31-4B8C-83A1-F6EECF244321}">
                <p14:modId xmlns:p14="http://schemas.microsoft.com/office/powerpoint/2010/main" val="2690789991"/>
              </p:ext>
            </p:extLst>
          </p:nvPr>
        </p:nvPicPr>
        <p:blipFill>
          <a:blip r:embed="rId3"/>
          <a:stretch>
            <a:fillRect/>
          </a:stretch>
        </p:blipFill>
        <p:spPr>
          <a:xfrm>
            <a:off x="858075" y="830751"/>
            <a:ext cx="4010025" cy="5210175"/>
          </a:xfrm>
          <a:prstGeom prst="rect">
            <a:avLst/>
          </a:prstGeom>
        </p:spPr>
      </p:pic>
      <p:pic>
        <p:nvPicPr>
          <p:cNvPr id="6" name="Picture 5"/>
          <p:cNvPicPr/>
          <p:nvPr>
            <p:extLst>
              <p:ext uri="{D42A27DB-BD31-4B8C-83A1-F6EECF244321}">
                <p14:modId xmlns:p14="http://schemas.microsoft.com/office/powerpoint/2010/main" val="985562115"/>
              </p:ext>
            </p:extLst>
          </p:nvPr>
        </p:nvPicPr>
        <p:blipFill>
          <a:blip r:embed="rId4"/>
          <a:stretch>
            <a:fillRect/>
          </a:stretch>
        </p:blipFill>
        <p:spPr>
          <a:xfrm>
            <a:off x="4704220" y="1031832"/>
            <a:ext cx="4638675" cy="2371725"/>
          </a:xfrm>
          <a:prstGeom prst="rect">
            <a:avLst/>
          </a:prstGeom>
        </p:spPr>
      </p:pic>
      <p:pic>
        <p:nvPicPr>
          <p:cNvPr id="8" name="Picture 7"/>
          <p:cNvPicPr/>
          <p:nvPr>
            <p:extLst>
              <p:ext uri="{D42A27DB-BD31-4B8C-83A1-F6EECF244321}">
                <p14:modId xmlns:p14="http://schemas.microsoft.com/office/powerpoint/2010/main" val="2969880419"/>
              </p:ext>
            </p:extLst>
          </p:nvPr>
        </p:nvPicPr>
        <p:blipFill>
          <a:blip r:embed="rId5"/>
          <a:stretch>
            <a:fillRect/>
          </a:stretch>
        </p:blipFill>
        <p:spPr>
          <a:xfrm>
            <a:off x="4945520" y="3971882"/>
            <a:ext cx="4095750" cy="2143125"/>
          </a:xfrm>
          <a:prstGeom prst="rect">
            <a:avLst/>
          </a:prstGeom>
        </p:spPr>
      </p:pic>
      <p:pic>
        <p:nvPicPr>
          <p:cNvPr id="9" name="Picture 8"/>
          <p:cNvPicPr>
            <a:picLocks noChangeAspect="1" noChangeArrowheads="1"/>
          </p:cNvPicPr>
          <p:nvPr>
            <p:extLst>
              <p:ext uri="{D42A27DB-BD31-4B8C-83A1-F6EECF244321}">
                <p14:modId xmlns:p14="http://schemas.microsoft.com/office/powerpoint/2010/main" val="1874163361"/>
              </p:ext>
            </p:extLst>
          </p:nvPr>
        </p:nvPicPr>
        <p:blipFill>
          <a:blip r:embed="rId6"/>
          <a:srcRect/>
          <a:stretch>
            <a:fillRect/>
          </a:stretch>
        </p:blipFill>
        <p:spPr bwMode="auto">
          <a:xfrm>
            <a:off x="4920120" y="854032"/>
            <a:ext cx="3867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7387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CES120 Index Futures Performance</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15</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402868"/>
            <a:ext cx="8961647" cy="422072"/>
          </a:xfrm>
        </p:spPr>
        <p:txBody>
          <a:bodyPr/>
          <a:lstStyle/>
          <a:p>
            <a:pPr marL="0" indent="0">
              <a:buNone/>
            </a:pPr>
            <a:r>
              <a:rPr lang="en-HK" dirty="0"/>
              <a:t>Data Source: HKEX, HSIL, Bloomberg</a:t>
            </a:r>
          </a:p>
          <a:p>
            <a:pPr marL="0" indent="0">
              <a:buNone/>
            </a:pPr>
            <a:r>
              <a:rPr lang="en-HK" dirty="0"/>
              <a:t>* All calculations are in HKD and exclude commission fees</a:t>
            </a:r>
          </a:p>
          <a:p>
            <a:pPr marL="0" indent="0">
              <a:buNone/>
            </a:pPr>
            <a:r>
              <a:rPr lang="en-HK" dirty="0"/>
              <a:t>Information for reference only</a:t>
            </a:r>
          </a:p>
        </p:txBody>
      </p:sp>
      <p:pic>
        <p:nvPicPr>
          <p:cNvPr id="3" name="Picture 2"/>
          <p:cNvPicPr/>
          <p:nvPr>
            <p:extLst>
              <p:ext uri="{D42A27DB-BD31-4B8C-83A1-F6EECF244321}">
                <p14:modId xmlns:p14="http://schemas.microsoft.com/office/powerpoint/2010/main" val="1546979975"/>
              </p:ext>
            </p:extLst>
          </p:nvPr>
        </p:nvPicPr>
        <p:blipFill>
          <a:blip r:embed="rId2"/>
          <a:stretch>
            <a:fillRect/>
          </a:stretch>
        </p:blipFill>
        <p:spPr>
          <a:xfrm>
            <a:off x="858075" y="6793495"/>
            <a:ext cx="1495425" cy="200025"/>
          </a:xfrm>
          <a:prstGeom prst="rect">
            <a:avLst/>
          </a:prstGeom>
        </p:spPr>
      </p:pic>
      <p:pic>
        <p:nvPicPr>
          <p:cNvPr id="4" name="Picture 3"/>
          <p:cNvPicPr/>
          <p:nvPr>
            <p:extLst>
              <p:ext uri="{D42A27DB-BD31-4B8C-83A1-F6EECF244321}">
                <p14:modId xmlns:p14="http://schemas.microsoft.com/office/powerpoint/2010/main" val="840168494"/>
              </p:ext>
            </p:extLst>
          </p:nvPr>
        </p:nvPicPr>
        <p:blipFill>
          <a:blip r:embed="rId3"/>
          <a:stretch>
            <a:fillRect/>
          </a:stretch>
        </p:blipFill>
        <p:spPr>
          <a:xfrm>
            <a:off x="4797756" y="1125478"/>
            <a:ext cx="4169622" cy="2371725"/>
          </a:xfrm>
          <a:prstGeom prst="rect">
            <a:avLst/>
          </a:prstGeom>
        </p:spPr>
      </p:pic>
      <p:sp>
        <p:nvSpPr>
          <p:cNvPr id="22" name="Rectangle 21"/>
          <p:cNvSpPr/>
          <p:nvPr/>
        </p:nvSpPr>
        <p:spPr>
          <a:xfrm>
            <a:off x="4938077" y="3683409"/>
            <a:ext cx="3855426" cy="3434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white"/>
                </a:solidFill>
              </a:rPr>
              <a:t>CES120 &amp; Top Constituents’ 3-Month Performance</a:t>
            </a:r>
          </a:p>
          <a:p>
            <a:pPr algn="ctr" defTabSz="457122"/>
            <a:r>
              <a:rPr lang="en-US" sz="1000" b="1" dirty="0" smtClean="0">
                <a:solidFill>
                  <a:prstClr val="white"/>
                </a:solidFill>
              </a:rPr>
              <a:t>(Rebased </a:t>
            </a:r>
            <a:r>
              <a:rPr lang="en-US" sz="1000" b="1" dirty="0">
                <a:solidFill>
                  <a:prstClr val="white"/>
                </a:solidFill>
              </a:rPr>
              <a:t>to 100)</a:t>
            </a:r>
          </a:p>
        </p:txBody>
      </p:sp>
      <p:sp>
        <p:nvSpPr>
          <p:cNvPr id="23" name="Rectangle 22"/>
          <p:cNvSpPr/>
          <p:nvPr/>
        </p:nvSpPr>
        <p:spPr>
          <a:xfrm>
            <a:off x="4930829" y="3242148"/>
            <a:ext cx="3863965" cy="246979"/>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CES120 Futures have relatively </a:t>
            </a:r>
            <a:r>
              <a:rPr lang="en-US" altLang="zh-HK" sz="1000" b="1" dirty="0">
                <a:solidFill>
                  <a:prstClr val="black"/>
                </a:solidFill>
              </a:rPr>
              <a:t>tighter</a:t>
            </a:r>
            <a:r>
              <a:rPr lang="en-US" sz="1000" b="1" dirty="0" smtClean="0">
                <a:solidFill>
                  <a:prstClr val="black"/>
                </a:solidFill>
              </a:rPr>
              <a:t> Bid-Ask Spreads</a:t>
            </a:r>
            <a:endParaRPr lang="en-US" sz="1000" b="1" dirty="0">
              <a:solidFill>
                <a:prstClr val="black"/>
              </a:solidFill>
            </a:endParaRPr>
          </a:p>
        </p:txBody>
      </p:sp>
      <p:sp>
        <p:nvSpPr>
          <p:cNvPr id="24" name="Rectangle 23"/>
          <p:cNvSpPr/>
          <p:nvPr/>
        </p:nvSpPr>
        <p:spPr>
          <a:xfrm>
            <a:off x="862297" y="6134556"/>
            <a:ext cx="3996000" cy="250127"/>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Futures contracts have relatively lower transaction costs</a:t>
            </a:r>
            <a:endParaRPr lang="en-US" sz="1000" b="1" dirty="0">
              <a:solidFill>
                <a:prstClr val="black"/>
              </a:solidFill>
            </a:endParaRPr>
          </a:p>
        </p:txBody>
      </p:sp>
      <p:sp>
        <p:nvSpPr>
          <p:cNvPr id="25" name="Rectangle 24"/>
          <p:cNvSpPr/>
          <p:nvPr/>
        </p:nvSpPr>
        <p:spPr>
          <a:xfrm>
            <a:off x="4956880" y="6136718"/>
            <a:ext cx="3811465" cy="245796"/>
          </a:xfrm>
          <a:prstGeom prst="rect">
            <a:avLst/>
          </a:prstGeom>
          <a:solidFill>
            <a:srgbClr val="FFB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sz="1000" b="1" dirty="0" smtClean="0">
                <a:solidFill>
                  <a:prstClr val="black"/>
                </a:solidFill>
              </a:rPr>
              <a:t>CES120 Futures can be used to hedge A-share positions</a:t>
            </a:r>
            <a:endParaRPr lang="en-US" sz="1000" b="1" dirty="0">
              <a:solidFill>
                <a:prstClr val="black"/>
              </a:solidFill>
            </a:endParaRPr>
          </a:p>
        </p:txBody>
      </p:sp>
      <p:pic>
        <p:nvPicPr>
          <p:cNvPr id="6" name="Picture 5"/>
          <p:cNvPicPr/>
          <p:nvPr>
            <p:extLst>
              <p:ext uri="{D42A27DB-BD31-4B8C-83A1-F6EECF244321}">
                <p14:modId xmlns:p14="http://schemas.microsoft.com/office/powerpoint/2010/main" val="1957244487"/>
              </p:ext>
            </p:extLst>
          </p:nvPr>
        </p:nvPicPr>
        <p:blipFill>
          <a:blip r:embed="rId4"/>
          <a:stretch>
            <a:fillRect/>
          </a:stretch>
        </p:blipFill>
        <p:spPr>
          <a:xfrm>
            <a:off x="4938077" y="815848"/>
            <a:ext cx="3905250" cy="247650"/>
          </a:xfrm>
          <a:prstGeom prst="rect">
            <a:avLst/>
          </a:prstGeom>
        </p:spPr>
      </p:pic>
      <p:pic>
        <p:nvPicPr>
          <p:cNvPr id="8" name="Picture 7"/>
          <p:cNvPicPr/>
          <p:nvPr>
            <p:extLst>
              <p:ext uri="{D42A27DB-BD31-4B8C-83A1-F6EECF244321}">
                <p14:modId xmlns:p14="http://schemas.microsoft.com/office/powerpoint/2010/main" val="4254034204"/>
              </p:ext>
            </p:extLst>
          </p:nvPr>
        </p:nvPicPr>
        <p:blipFill>
          <a:blip r:embed="rId5"/>
          <a:stretch>
            <a:fillRect/>
          </a:stretch>
        </p:blipFill>
        <p:spPr>
          <a:xfrm>
            <a:off x="4951743" y="3987741"/>
            <a:ext cx="4095750" cy="2152650"/>
          </a:xfrm>
          <a:prstGeom prst="rect">
            <a:avLst/>
          </a:prstGeom>
        </p:spPr>
      </p:pic>
      <p:pic>
        <p:nvPicPr>
          <p:cNvPr id="9" name="Picture 8"/>
          <p:cNvPicPr/>
          <p:nvPr>
            <p:extLst>
              <p:ext uri="{D42A27DB-BD31-4B8C-83A1-F6EECF244321}">
                <p14:modId xmlns:p14="http://schemas.microsoft.com/office/powerpoint/2010/main" val="417035594"/>
              </p:ext>
            </p:extLst>
          </p:nvPr>
        </p:nvPicPr>
        <p:blipFill>
          <a:blip r:embed="rId6"/>
          <a:stretch>
            <a:fillRect/>
          </a:stretch>
        </p:blipFill>
        <p:spPr>
          <a:xfrm>
            <a:off x="858075" y="797955"/>
            <a:ext cx="4010025" cy="5295900"/>
          </a:xfrm>
          <a:prstGeom prst="rect">
            <a:avLst/>
          </a:prstGeom>
        </p:spPr>
      </p:pic>
    </p:spTree>
    <p:extLst>
      <p:ext uri="{BB962C8B-B14F-4D97-AF65-F5344CB8AC3E}">
        <p14:creationId xmlns:p14="http://schemas.microsoft.com/office/powerpoint/2010/main" val="4245621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MSCI Asia and Emerging Market Index Futures </a:t>
            </a:r>
            <a:r>
              <a:rPr lang="en-HK" dirty="0" smtClean="0"/>
              <a:t>Access </a:t>
            </a:r>
            <a:r>
              <a:rPr lang="en-HK" dirty="0"/>
              <a:t>Codes</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16</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510841"/>
            <a:ext cx="8961647" cy="422072"/>
          </a:xfrm>
        </p:spPr>
        <p:txBody>
          <a:bodyPr/>
          <a:lstStyle/>
          <a:p>
            <a:pPr marL="0" indent="0">
              <a:buNone/>
            </a:pPr>
            <a:r>
              <a:rPr lang="en-HK" dirty="0"/>
              <a:t>Data Source: </a:t>
            </a:r>
            <a:r>
              <a:rPr lang="en-HK" dirty="0" smtClean="0"/>
              <a:t>HKEX</a:t>
            </a:r>
            <a:endParaRPr lang="en-HK" dirty="0"/>
          </a:p>
        </p:txBody>
      </p:sp>
      <p:graphicFrame>
        <p:nvGraphicFramePr>
          <p:cNvPr id="10" name="Table 9"/>
          <p:cNvGraphicFramePr>
            <a:graphicFrameLocks noGrp="1"/>
          </p:cNvGraphicFramePr>
          <p:nvPr>
            <p:extLst>
              <p:ext uri="{D42A27DB-BD31-4B8C-83A1-F6EECF244321}">
                <p14:modId xmlns:p14="http://schemas.microsoft.com/office/powerpoint/2010/main" val="3607740930"/>
              </p:ext>
            </p:extLst>
          </p:nvPr>
        </p:nvGraphicFramePr>
        <p:xfrm>
          <a:off x="867600" y="910080"/>
          <a:ext cx="9178922" cy="1113613"/>
        </p:xfrm>
        <a:graphic>
          <a:graphicData uri="http://schemas.openxmlformats.org/drawingml/2006/table">
            <a:tbl>
              <a:tblPr firstRow="1" bandRow="1">
                <a:tableStyleId>{5C22544A-7EE6-4342-B048-85BDC9FD1C3A}</a:tableStyleId>
              </a:tblPr>
              <a:tblGrid>
                <a:gridCol w="800102">
                  <a:extLst>
                    <a:ext uri="{9D8B030D-6E8A-4147-A177-3AD203B41FA5}">
                      <a16:colId xmlns:a16="http://schemas.microsoft.com/office/drawing/2014/main" val="20000"/>
                    </a:ext>
                  </a:extLst>
                </a:gridCol>
                <a:gridCol w="837882">
                  <a:extLst>
                    <a:ext uri="{9D8B030D-6E8A-4147-A177-3AD203B41FA5}">
                      <a16:colId xmlns:a16="http://schemas.microsoft.com/office/drawing/2014/main" val="20001"/>
                    </a:ext>
                  </a:extLst>
                </a:gridCol>
                <a:gridCol w="837882">
                  <a:extLst>
                    <a:ext uri="{9D8B030D-6E8A-4147-A177-3AD203B41FA5}">
                      <a16:colId xmlns:a16="http://schemas.microsoft.com/office/drawing/2014/main" val="20002"/>
                    </a:ext>
                  </a:extLst>
                </a:gridCol>
                <a:gridCol w="837882">
                  <a:extLst>
                    <a:ext uri="{9D8B030D-6E8A-4147-A177-3AD203B41FA5}">
                      <a16:colId xmlns:a16="http://schemas.microsoft.com/office/drawing/2014/main" val="20003"/>
                    </a:ext>
                  </a:extLst>
                </a:gridCol>
                <a:gridCol w="837882">
                  <a:extLst>
                    <a:ext uri="{9D8B030D-6E8A-4147-A177-3AD203B41FA5}">
                      <a16:colId xmlns:a16="http://schemas.microsoft.com/office/drawing/2014/main" val="20004"/>
                    </a:ext>
                  </a:extLst>
                </a:gridCol>
                <a:gridCol w="837882">
                  <a:extLst>
                    <a:ext uri="{9D8B030D-6E8A-4147-A177-3AD203B41FA5}">
                      <a16:colId xmlns:a16="http://schemas.microsoft.com/office/drawing/2014/main" val="20005"/>
                    </a:ext>
                  </a:extLst>
                </a:gridCol>
                <a:gridCol w="837882">
                  <a:extLst>
                    <a:ext uri="{9D8B030D-6E8A-4147-A177-3AD203B41FA5}">
                      <a16:colId xmlns:a16="http://schemas.microsoft.com/office/drawing/2014/main" val="20006"/>
                    </a:ext>
                  </a:extLst>
                </a:gridCol>
                <a:gridCol w="837882">
                  <a:extLst>
                    <a:ext uri="{9D8B030D-6E8A-4147-A177-3AD203B41FA5}">
                      <a16:colId xmlns:a16="http://schemas.microsoft.com/office/drawing/2014/main" val="3025169053"/>
                    </a:ext>
                  </a:extLst>
                </a:gridCol>
                <a:gridCol w="837882">
                  <a:extLst>
                    <a:ext uri="{9D8B030D-6E8A-4147-A177-3AD203B41FA5}">
                      <a16:colId xmlns:a16="http://schemas.microsoft.com/office/drawing/2014/main" val="1908032107"/>
                    </a:ext>
                  </a:extLst>
                </a:gridCol>
                <a:gridCol w="837882">
                  <a:extLst>
                    <a:ext uri="{9D8B030D-6E8A-4147-A177-3AD203B41FA5}">
                      <a16:colId xmlns:a16="http://schemas.microsoft.com/office/drawing/2014/main" val="140250817"/>
                    </a:ext>
                  </a:extLst>
                </a:gridCol>
                <a:gridCol w="837882">
                  <a:extLst>
                    <a:ext uri="{9D8B030D-6E8A-4147-A177-3AD203B41FA5}">
                      <a16:colId xmlns:a16="http://schemas.microsoft.com/office/drawing/2014/main" val="4276949305"/>
                    </a:ext>
                  </a:extLst>
                </a:gridCol>
              </a:tblGrid>
              <a:tr h="524857">
                <a:tc>
                  <a:txBody>
                    <a:bodyPr/>
                    <a:lstStyle/>
                    <a:p>
                      <a:pPr fontAlgn="t"/>
                      <a:r>
                        <a:rPr lang="en-US" sz="900" dirty="0">
                          <a:effectLst/>
                          <a:latin typeface="+mj-lt"/>
                        </a:rPr>
                        <a:t>Information Vendor</a:t>
                      </a:r>
                    </a:p>
                  </a:txBody>
                  <a:tcPr marL="84406" marR="84406" marT="19050" marB="1905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it-IT" sz="900" b="1" i="0" u="none" strike="noStrike">
                          <a:solidFill>
                            <a:schemeClr val="bg1"/>
                          </a:solidFill>
                          <a:effectLst/>
                          <a:latin typeface="+mj-lt"/>
                        </a:rPr>
                        <a:t>MSCI Australia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a:solidFill>
                            <a:schemeClr val="bg1"/>
                          </a:solidFill>
                          <a:effectLst/>
                          <a:latin typeface="+mj-lt"/>
                        </a:rPr>
                        <a:t>MSCI China Free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a:solidFill>
                            <a:schemeClr val="bg1"/>
                          </a:solidFill>
                          <a:effectLst/>
                          <a:latin typeface="+mj-lt"/>
                        </a:rPr>
                        <a:t>MSCI China Free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pt-BR" sz="900" b="1" i="0" u="none" strike="noStrike">
                          <a:solidFill>
                            <a:schemeClr val="bg1"/>
                          </a:solidFill>
                          <a:effectLst/>
                          <a:latin typeface="+mj-lt"/>
                        </a:rPr>
                        <a:t>MSCI EM Asia ex China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pt-BR" sz="900" b="1" i="0" u="none" strike="noStrike">
                          <a:solidFill>
                            <a:schemeClr val="bg1"/>
                          </a:solidFill>
                          <a:effectLst/>
                          <a:latin typeface="+mj-lt"/>
                        </a:rPr>
                        <a:t>MSCI EM Asia ex Korea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a:solidFill>
                            <a:schemeClr val="bg1"/>
                          </a:solidFill>
                          <a:effectLst/>
                          <a:latin typeface="+mj-lt"/>
                        </a:rPr>
                        <a:t>MSCI EM Asia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pt-BR" sz="900" b="1" i="0" u="none" strike="noStrike">
                          <a:solidFill>
                            <a:schemeClr val="bg1"/>
                          </a:solidFill>
                          <a:effectLst/>
                          <a:latin typeface="+mj-lt"/>
                        </a:rPr>
                        <a:t>MSCI EM EMEA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a:solidFill>
                            <a:schemeClr val="bg1"/>
                          </a:solidFill>
                          <a:effectLst/>
                          <a:latin typeface="+mj-lt"/>
                        </a:rPr>
                        <a:t>MSCI EM ex China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pt-BR" sz="900" b="1" i="0" u="none" strike="noStrike">
                          <a:solidFill>
                            <a:schemeClr val="bg1"/>
                          </a:solidFill>
                          <a:effectLst/>
                          <a:latin typeface="+mj-lt"/>
                        </a:rPr>
                        <a:t>MSCI EM ex Korea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pt-BR" sz="900" b="1" i="0" u="none" strike="noStrike" dirty="0">
                          <a:solidFill>
                            <a:schemeClr val="bg1"/>
                          </a:solidFill>
                          <a:effectLst/>
                          <a:latin typeface="+mj-lt"/>
                        </a:rPr>
                        <a:t>MSCI EM LatAm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chemeClr val="tx1"/>
                          </a:solidFill>
                          <a:effectLst/>
                          <a:latin typeface="+mj-lt"/>
                        </a:rPr>
                        <a:t>Bloomberg</a:t>
                      </a:r>
                    </a:p>
                  </a:txBody>
                  <a:tcPr marL="8792" marR="8792" marT="19050" marB="19050" anchor="ctr">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HKCA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dirty="0">
                          <a:solidFill>
                            <a:srgbClr val="000000"/>
                          </a:solidFill>
                          <a:effectLst/>
                          <a:latin typeface="+mj-lt"/>
                        </a:rPr>
                        <a:t>HMSA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HJEA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 HQOA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 HQRA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HRSA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dirty="0">
                          <a:solidFill>
                            <a:srgbClr val="000000"/>
                          </a:solidFill>
                          <a:effectLst/>
                          <a:latin typeface="+mj-lt"/>
                        </a:rPr>
                        <a:t> HQTA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dirty="0">
                          <a:solidFill>
                            <a:srgbClr val="000000"/>
                          </a:solidFill>
                          <a:effectLst/>
                          <a:latin typeface="+mj-lt"/>
                        </a:rPr>
                        <a:t> HQDA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dirty="0">
                          <a:solidFill>
                            <a:srgbClr val="000000"/>
                          </a:solidFill>
                          <a:effectLst/>
                          <a:latin typeface="+mj-lt"/>
                        </a:rPr>
                        <a:t> HQIA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dirty="0">
                          <a:solidFill>
                            <a:srgbClr val="000000"/>
                          </a:solidFill>
                          <a:effectLst/>
                          <a:latin typeface="+mj-lt"/>
                        </a:rPr>
                        <a:t> HQYA Index</a:t>
                      </a:r>
                    </a:p>
                  </a:txBody>
                  <a:tcPr marL="9525" marR="9525" marT="9525" marB="0" anchor="b">
                    <a:lnT w="12700" cap="flat" cmpd="sng" algn="ctr">
                      <a:solidFill>
                        <a:srgbClr val="426788"/>
                      </a:solidFill>
                      <a:prstDash val="solid"/>
                      <a:round/>
                      <a:headEnd type="none" w="med" len="med"/>
                      <a:tailEnd type="none" w="med" len="med"/>
                    </a:lnT>
                  </a:tcPr>
                </a:tc>
                <a:extLst>
                  <a:ext uri="{0D108BD9-81ED-4DB2-BD59-A6C34878D82A}">
                    <a16:rowId xmlns:a16="http://schemas.microsoft.com/office/drawing/2014/main" val="10004"/>
                  </a:ext>
                </a:extLst>
              </a:tr>
              <a:tr h="190094">
                <a:tc>
                  <a:txBody>
                    <a:bodyPr/>
                    <a:lstStyle/>
                    <a:p>
                      <a:pPr algn="l" fontAlgn="ctr"/>
                      <a:r>
                        <a:rPr lang="en-US" sz="900" b="0" i="0" u="none" strike="noStrike" dirty="0" smtClean="0">
                          <a:solidFill>
                            <a:schemeClr val="tx1"/>
                          </a:solidFill>
                          <a:effectLst/>
                          <a:latin typeface="+mj-lt"/>
                        </a:rPr>
                        <a:t>Refinitiv</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GB" sz="900" b="0" i="0" u="none" strike="noStrike">
                          <a:solidFill>
                            <a:srgbClr val="000000"/>
                          </a:solidFill>
                          <a:effectLst/>
                          <a:latin typeface="+mj-lt"/>
                        </a:rPr>
                        <a:t> 0#HMAN:</a:t>
                      </a:r>
                    </a:p>
                  </a:txBody>
                  <a:tcPr marL="9525" marR="9525" marT="9525" marB="0" anchor="b"/>
                </a:tc>
                <a:tc>
                  <a:txBody>
                    <a:bodyPr/>
                    <a:lstStyle/>
                    <a:p>
                      <a:pPr algn="l" fontAlgn="b"/>
                      <a:r>
                        <a:rPr lang="en-GB" sz="900" b="0" i="0" u="none" strike="noStrike">
                          <a:solidFill>
                            <a:srgbClr val="000000"/>
                          </a:solidFill>
                          <a:effectLst/>
                          <a:latin typeface="+mj-lt"/>
                        </a:rPr>
                        <a:t>0#HMCU: </a:t>
                      </a:r>
                    </a:p>
                  </a:txBody>
                  <a:tcPr marL="9525" marR="9525" marT="9525" marB="0" anchor="b"/>
                </a:tc>
                <a:tc>
                  <a:txBody>
                    <a:bodyPr/>
                    <a:lstStyle/>
                    <a:p>
                      <a:pPr algn="l" fontAlgn="b"/>
                      <a:r>
                        <a:rPr lang="en-GB" sz="900" b="0" i="0" u="none" strike="noStrike">
                          <a:solidFill>
                            <a:srgbClr val="000000"/>
                          </a:solidFill>
                          <a:effectLst/>
                          <a:latin typeface="+mj-lt"/>
                        </a:rPr>
                        <a:t>0#HMCN:</a:t>
                      </a:r>
                    </a:p>
                  </a:txBody>
                  <a:tcPr marL="9525" marR="9525" marT="9525" marB="0" anchor="b"/>
                </a:tc>
                <a:tc>
                  <a:txBody>
                    <a:bodyPr/>
                    <a:lstStyle/>
                    <a:p>
                      <a:pPr algn="l" fontAlgn="b"/>
                      <a:r>
                        <a:rPr lang="en-GB" sz="900" b="0" i="0" u="none" strike="noStrike">
                          <a:solidFill>
                            <a:srgbClr val="000000"/>
                          </a:solidFill>
                          <a:effectLst/>
                          <a:latin typeface="+mj-lt"/>
                        </a:rPr>
                        <a:t> 0#HMAC:</a:t>
                      </a:r>
                    </a:p>
                  </a:txBody>
                  <a:tcPr marL="9525" marR="9525" marT="9525" marB="0" anchor="b"/>
                </a:tc>
                <a:tc>
                  <a:txBody>
                    <a:bodyPr/>
                    <a:lstStyle/>
                    <a:p>
                      <a:pPr algn="l" fontAlgn="b"/>
                      <a:r>
                        <a:rPr lang="en-GB" sz="900" b="0" i="0" u="none" strike="noStrike">
                          <a:solidFill>
                            <a:srgbClr val="000000"/>
                          </a:solidFill>
                          <a:effectLst/>
                          <a:latin typeface="+mj-lt"/>
                        </a:rPr>
                        <a:t> 0#HMAK:</a:t>
                      </a:r>
                    </a:p>
                  </a:txBody>
                  <a:tcPr marL="9525" marR="9525" marT="9525" marB="0" anchor="b"/>
                </a:tc>
                <a:tc>
                  <a:txBody>
                    <a:bodyPr/>
                    <a:lstStyle/>
                    <a:p>
                      <a:pPr algn="l" fontAlgn="b"/>
                      <a:r>
                        <a:rPr lang="en-GB" sz="900" b="0" i="0" u="none" strike="noStrike">
                          <a:solidFill>
                            <a:srgbClr val="000000"/>
                          </a:solidFill>
                          <a:effectLst/>
                          <a:latin typeface="+mj-lt"/>
                        </a:rPr>
                        <a:t>0#HEAN: </a:t>
                      </a:r>
                    </a:p>
                  </a:txBody>
                  <a:tcPr marL="9525" marR="9525" marT="9525" marB="0" anchor="b"/>
                </a:tc>
                <a:tc>
                  <a:txBody>
                    <a:bodyPr/>
                    <a:lstStyle/>
                    <a:p>
                      <a:pPr algn="l" fontAlgn="b"/>
                      <a:r>
                        <a:rPr lang="en-GB" sz="900" b="0" i="0" u="none" strike="noStrike">
                          <a:solidFill>
                            <a:srgbClr val="000000"/>
                          </a:solidFill>
                          <a:effectLst/>
                          <a:latin typeface="+mj-lt"/>
                        </a:rPr>
                        <a:t> 0#HMEE:</a:t>
                      </a:r>
                    </a:p>
                  </a:txBody>
                  <a:tcPr marL="9525" marR="9525" marT="9525" marB="0" anchor="b"/>
                </a:tc>
                <a:tc>
                  <a:txBody>
                    <a:bodyPr/>
                    <a:lstStyle/>
                    <a:p>
                      <a:pPr algn="l" fontAlgn="b"/>
                      <a:r>
                        <a:rPr lang="en-GB" sz="900" b="0" i="0" u="none" strike="noStrike" dirty="0">
                          <a:solidFill>
                            <a:srgbClr val="000000"/>
                          </a:solidFill>
                          <a:effectLst/>
                          <a:latin typeface="+mj-lt"/>
                        </a:rPr>
                        <a:t>0#HMXC: </a:t>
                      </a:r>
                    </a:p>
                  </a:txBody>
                  <a:tcPr marL="9525" marR="9525" marT="9525" marB="0" anchor="b"/>
                </a:tc>
                <a:tc>
                  <a:txBody>
                    <a:bodyPr/>
                    <a:lstStyle/>
                    <a:p>
                      <a:pPr algn="l" fontAlgn="b"/>
                      <a:r>
                        <a:rPr lang="en-GB" sz="900" b="0" i="0" u="none" strike="noStrike" dirty="0">
                          <a:solidFill>
                            <a:srgbClr val="000000"/>
                          </a:solidFill>
                          <a:effectLst/>
                          <a:latin typeface="+mj-lt"/>
                        </a:rPr>
                        <a:t>0#HMXK: </a:t>
                      </a:r>
                    </a:p>
                  </a:txBody>
                  <a:tcPr marL="9525" marR="9525" marT="9525" marB="0" anchor="b"/>
                </a:tc>
                <a:tc>
                  <a:txBody>
                    <a:bodyPr/>
                    <a:lstStyle/>
                    <a:p>
                      <a:pPr algn="l" fontAlgn="b"/>
                      <a:r>
                        <a:rPr lang="en-GB" sz="900" b="0" i="0" u="none" strike="noStrike" dirty="0">
                          <a:solidFill>
                            <a:srgbClr val="000000"/>
                          </a:solidFill>
                          <a:effectLst/>
                          <a:latin typeface="+mj-lt"/>
                        </a:rPr>
                        <a:t>0#HMEL: </a:t>
                      </a:r>
                    </a:p>
                  </a:txBody>
                  <a:tcPr marL="9525" marR="9525" marT="9525" marB="0" anchor="b"/>
                </a:tc>
                <a:extLst>
                  <a:ext uri="{0D108BD9-81ED-4DB2-BD59-A6C34878D82A}">
                    <a16:rowId xmlns:a16="http://schemas.microsoft.com/office/drawing/2014/main" val="10010"/>
                  </a:ext>
                </a:extLst>
              </a:tr>
              <a:tr h="190094">
                <a:tc>
                  <a:txBody>
                    <a:bodyPr/>
                    <a:lstStyle/>
                    <a:p>
                      <a:pPr algn="l" fontAlgn="ctr"/>
                      <a:r>
                        <a:rPr lang="en-US" sz="900" b="0" i="0" u="none" strike="noStrike" dirty="0" smtClean="0">
                          <a:solidFill>
                            <a:schemeClr val="tx1"/>
                          </a:solidFill>
                          <a:effectLst/>
                          <a:latin typeface="+mj-lt"/>
                        </a:rPr>
                        <a:t>WIND</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US" sz="900" b="0" i="0" u="none" strike="noStrike" dirty="0" smtClean="0">
                          <a:solidFill>
                            <a:schemeClr val="tx1"/>
                          </a:solidFill>
                          <a:effectLst/>
                          <a:latin typeface="+mj-lt"/>
                        </a:rPr>
                        <a:t>MANF.HK</a:t>
                      </a:r>
                    </a:p>
                  </a:txBody>
                  <a:tcPr marL="8792" marR="8792" marT="9525" marB="0" anchor="ctr"/>
                </a:tc>
                <a:tc>
                  <a:txBody>
                    <a:bodyPr/>
                    <a:lstStyle/>
                    <a:p>
                      <a:pPr algn="ctr" fontAlgn="ct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US" sz="900" b="0" i="0" u="none" strike="noStrike" kern="1200" dirty="0" smtClean="0">
                          <a:solidFill>
                            <a:schemeClr val="tx1"/>
                          </a:solidFill>
                          <a:effectLst/>
                          <a:latin typeface="+mj-lt"/>
                          <a:ea typeface="+mn-ea"/>
                          <a:cs typeface="+mn-cs"/>
                        </a:rPr>
                        <a:t>MCNF.HK</a:t>
                      </a:r>
                    </a:p>
                  </a:txBody>
                  <a:tcPr marL="8792" marR="8792" marT="9525" marB="0" anchor="ctr"/>
                </a:tc>
                <a:tc>
                  <a:txBody>
                    <a:bodyPr/>
                    <a:lstStyle/>
                    <a:p>
                      <a:pPr algn="ctr" fontAlgn="ctr"/>
                      <a:endParaRPr lang="en-US" sz="900" b="0" i="0" u="none" strike="noStrike" kern="1200" dirty="0">
                        <a:solidFill>
                          <a:schemeClr val="tx1"/>
                        </a:solidFill>
                        <a:effectLst/>
                        <a:latin typeface="+mj-lt"/>
                        <a:ea typeface="+mn-ea"/>
                        <a:cs typeface="+mn-cs"/>
                      </a:endParaRPr>
                    </a:p>
                  </a:txBody>
                  <a:tcPr marL="8792" marR="8792" marT="19050" marB="19050" anchor="ctr"/>
                </a:tc>
                <a:tc>
                  <a:txBody>
                    <a:bodyPr/>
                    <a:lstStyle/>
                    <a:p>
                      <a:pPr algn="ctr" fontAlgn="b"/>
                      <a:endParaRPr lang="en-US" sz="900" b="0" i="0" u="none" strike="noStrike" kern="1200" dirty="0">
                        <a:solidFill>
                          <a:schemeClr val="tx1"/>
                        </a:solidFill>
                        <a:effectLst/>
                        <a:latin typeface="+mj-lt"/>
                        <a:ea typeface="+mn-ea"/>
                        <a:cs typeface="+mn-cs"/>
                      </a:endParaRPr>
                    </a:p>
                  </a:txBody>
                  <a:tcPr marL="8792" marR="8792" marT="9525" marB="0" anchor="ctr"/>
                </a:tc>
                <a:tc>
                  <a:txBody>
                    <a:bodyPr/>
                    <a:lstStyle/>
                    <a:p>
                      <a:pPr algn="l" fontAlgn="ctr"/>
                      <a:r>
                        <a:rPr lang="en-US" sz="900" b="0" i="0" u="none" strike="noStrike" kern="1200" dirty="0" smtClean="0">
                          <a:solidFill>
                            <a:schemeClr val="tx1"/>
                          </a:solidFill>
                          <a:effectLst/>
                          <a:latin typeface="+mj-lt"/>
                          <a:ea typeface="+mn-ea"/>
                          <a:cs typeface="+mn-cs"/>
                        </a:rPr>
                        <a:t>EANF.HK</a:t>
                      </a:r>
                    </a:p>
                  </a:txBody>
                  <a:tcPr marL="8792" marR="8792" marT="19050" marB="19050" anchor="ctr"/>
                </a:tc>
                <a:tc>
                  <a:txBody>
                    <a:bodyPr/>
                    <a:lstStyle/>
                    <a:p>
                      <a:pPr algn="ctr" fontAlgn="ctr"/>
                      <a:endParaRPr lang="en-US" sz="900" b="0" i="0" u="none" strike="noStrike" kern="1200" dirty="0">
                        <a:solidFill>
                          <a:schemeClr val="tx1"/>
                        </a:solidFill>
                        <a:effectLst/>
                        <a:latin typeface="+mj-lt"/>
                        <a:ea typeface="+mn-ea"/>
                        <a:cs typeface="+mn-cs"/>
                      </a:endParaRPr>
                    </a:p>
                  </a:txBody>
                  <a:tcPr marL="8792" marR="8792" marT="19050" marB="19050" anchor="ctr"/>
                </a:tc>
                <a:tc>
                  <a:txBody>
                    <a:bodyPr/>
                    <a:lstStyle/>
                    <a:p>
                      <a:pPr algn="ctr" fontAlgn="ctr"/>
                      <a:endParaRPr lang="en-US" sz="900" b="0" i="0" u="none" strike="noStrike" kern="1200" dirty="0">
                        <a:solidFill>
                          <a:schemeClr val="tx1"/>
                        </a:solidFill>
                        <a:effectLst/>
                        <a:latin typeface="+mj-lt"/>
                        <a:ea typeface="+mn-ea"/>
                        <a:cs typeface="+mn-cs"/>
                      </a:endParaRPr>
                    </a:p>
                  </a:txBody>
                  <a:tcPr marL="8792" marR="8792" marT="19050" marB="19050" anchor="ctr"/>
                </a:tc>
                <a:tc>
                  <a:txBody>
                    <a:bodyPr/>
                    <a:lstStyle/>
                    <a:p>
                      <a:pPr algn="ctr" fontAlgn="ctr"/>
                      <a:endParaRPr lang="en-US" sz="900" b="0" i="0" u="none" strike="noStrike" kern="1200" dirty="0">
                        <a:solidFill>
                          <a:schemeClr val="tx1"/>
                        </a:solidFill>
                        <a:effectLst/>
                        <a:latin typeface="+mj-lt"/>
                        <a:ea typeface="+mn-ea"/>
                        <a:cs typeface="+mn-cs"/>
                      </a:endParaRPr>
                    </a:p>
                  </a:txBody>
                  <a:tcPr marL="8792" marR="8792" marT="19050" marB="19050" anchor="ctr"/>
                </a:tc>
                <a:tc>
                  <a:txBody>
                    <a:bodyPr/>
                    <a:lstStyle/>
                    <a:p>
                      <a:pPr algn="ctr" fontAlgn="ctr"/>
                      <a:endParaRPr lang="en-US" sz="900" b="0" i="0" u="none" strike="noStrike" kern="1200" dirty="0">
                        <a:solidFill>
                          <a:schemeClr val="tx1"/>
                        </a:solidFill>
                        <a:effectLst/>
                        <a:latin typeface="+mj-lt"/>
                        <a:ea typeface="+mn-ea"/>
                        <a:cs typeface="+mn-cs"/>
                      </a:endParaRPr>
                    </a:p>
                  </a:txBody>
                  <a:tcPr marL="8792" marR="8792" marT="19050" marB="19050" anchor="ctr"/>
                </a:tc>
                <a:extLst>
                  <a:ext uri="{0D108BD9-81ED-4DB2-BD59-A6C34878D82A}">
                    <a16:rowId xmlns:a16="http://schemas.microsoft.com/office/drawing/2014/main" val="260077169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04608730"/>
              </p:ext>
            </p:extLst>
          </p:nvPr>
        </p:nvGraphicFramePr>
        <p:xfrm>
          <a:off x="867600" y="2299616"/>
          <a:ext cx="9178922" cy="1250773"/>
        </p:xfrm>
        <a:graphic>
          <a:graphicData uri="http://schemas.openxmlformats.org/drawingml/2006/table">
            <a:tbl>
              <a:tblPr firstRow="1" bandRow="1">
                <a:tableStyleId>{5C22544A-7EE6-4342-B048-85BDC9FD1C3A}</a:tableStyleId>
              </a:tblPr>
              <a:tblGrid>
                <a:gridCol w="800102">
                  <a:extLst>
                    <a:ext uri="{9D8B030D-6E8A-4147-A177-3AD203B41FA5}">
                      <a16:colId xmlns:a16="http://schemas.microsoft.com/office/drawing/2014/main" val="20000"/>
                    </a:ext>
                  </a:extLst>
                </a:gridCol>
                <a:gridCol w="837882">
                  <a:extLst>
                    <a:ext uri="{9D8B030D-6E8A-4147-A177-3AD203B41FA5}">
                      <a16:colId xmlns:a16="http://schemas.microsoft.com/office/drawing/2014/main" val="20001"/>
                    </a:ext>
                  </a:extLst>
                </a:gridCol>
                <a:gridCol w="837882">
                  <a:extLst>
                    <a:ext uri="{9D8B030D-6E8A-4147-A177-3AD203B41FA5}">
                      <a16:colId xmlns:a16="http://schemas.microsoft.com/office/drawing/2014/main" val="20002"/>
                    </a:ext>
                  </a:extLst>
                </a:gridCol>
                <a:gridCol w="837882">
                  <a:extLst>
                    <a:ext uri="{9D8B030D-6E8A-4147-A177-3AD203B41FA5}">
                      <a16:colId xmlns:a16="http://schemas.microsoft.com/office/drawing/2014/main" val="20003"/>
                    </a:ext>
                  </a:extLst>
                </a:gridCol>
                <a:gridCol w="837882">
                  <a:extLst>
                    <a:ext uri="{9D8B030D-6E8A-4147-A177-3AD203B41FA5}">
                      <a16:colId xmlns:a16="http://schemas.microsoft.com/office/drawing/2014/main" val="20004"/>
                    </a:ext>
                  </a:extLst>
                </a:gridCol>
                <a:gridCol w="837882">
                  <a:extLst>
                    <a:ext uri="{9D8B030D-6E8A-4147-A177-3AD203B41FA5}">
                      <a16:colId xmlns:a16="http://schemas.microsoft.com/office/drawing/2014/main" val="20005"/>
                    </a:ext>
                  </a:extLst>
                </a:gridCol>
                <a:gridCol w="837882">
                  <a:extLst>
                    <a:ext uri="{9D8B030D-6E8A-4147-A177-3AD203B41FA5}">
                      <a16:colId xmlns:a16="http://schemas.microsoft.com/office/drawing/2014/main" val="20006"/>
                    </a:ext>
                  </a:extLst>
                </a:gridCol>
                <a:gridCol w="837882">
                  <a:extLst>
                    <a:ext uri="{9D8B030D-6E8A-4147-A177-3AD203B41FA5}">
                      <a16:colId xmlns:a16="http://schemas.microsoft.com/office/drawing/2014/main" val="3025169053"/>
                    </a:ext>
                  </a:extLst>
                </a:gridCol>
                <a:gridCol w="837882">
                  <a:extLst>
                    <a:ext uri="{9D8B030D-6E8A-4147-A177-3AD203B41FA5}">
                      <a16:colId xmlns:a16="http://schemas.microsoft.com/office/drawing/2014/main" val="1908032107"/>
                    </a:ext>
                  </a:extLst>
                </a:gridCol>
                <a:gridCol w="837882">
                  <a:extLst>
                    <a:ext uri="{9D8B030D-6E8A-4147-A177-3AD203B41FA5}">
                      <a16:colId xmlns:a16="http://schemas.microsoft.com/office/drawing/2014/main" val="140250817"/>
                    </a:ext>
                  </a:extLst>
                </a:gridCol>
                <a:gridCol w="837882">
                  <a:extLst>
                    <a:ext uri="{9D8B030D-6E8A-4147-A177-3AD203B41FA5}">
                      <a16:colId xmlns:a16="http://schemas.microsoft.com/office/drawing/2014/main" val="4276949305"/>
                    </a:ext>
                  </a:extLst>
                </a:gridCol>
              </a:tblGrid>
              <a:tr h="524857">
                <a:tc>
                  <a:txBody>
                    <a:bodyPr/>
                    <a:lstStyle/>
                    <a:p>
                      <a:pPr fontAlgn="t"/>
                      <a:r>
                        <a:rPr lang="en-US" sz="900" dirty="0">
                          <a:effectLst/>
                          <a:latin typeface="+mj-lt"/>
                        </a:rPr>
                        <a:t>Information Vendor</a:t>
                      </a:r>
                    </a:p>
                  </a:txBody>
                  <a:tcPr marL="84406" marR="84406" marT="19050" marB="1905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HK" sz="900" b="1" i="0" u="none" strike="noStrike" cap="none" spc="0" baseline="0" dirty="0">
                          <a:solidFill>
                            <a:schemeClr val="lt1"/>
                          </a:solidFill>
                          <a:effectLst/>
                          <a:uFillTx/>
                          <a:latin typeface="+mj-lt"/>
                          <a:ea typeface="+mn-ea"/>
                          <a:cs typeface="+mn-cs"/>
                          <a:sym typeface="FS Elliot Pro"/>
                        </a:rPr>
                        <a:t>MSCI Emerging Markets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HK" sz="900" b="1" i="0" u="none" strike="noStrike" cap="none" spc="0" baseline="0">
                          <a:solidFill>
                            <a:schemeClr val="lt1"/>
                          </a:solidFill>
                          <a:effectLst/>
                          <a:uFillTx/>
                          <a:latin typeface="+mj-lt"/>
                          <a:ea typeface="+mn-ea"/>
                          <a:cs typeface="+mn-cs"/>
                          <a:sym typeface="FS Elliot Pro"/>
                        </a:rPr>
                        <a:t>MSCI Emerging Markets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GB" sz="900" b="1" i="0" u="none" strike="noStrike" cap="none" spc="0" baseline="0">
                          <a:solidFill>
                            <a:schemeClr val="lt1"/>
                          </a:solidFill>
                          <a:effectLst/>
                          <a:uFillTx/>
                          <a:latin typeface="+mj-lt"/>
                          <a:ea typeface="+mn-ea"/>
                          <a:cs typeface="+mn-cs"/>
                          <a:sym typeface="FS Elliot Pro"/>
                        </a:rPr>
                        <a:t>MSCI Hong Kong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it-IT" sz="900" b="1" i="0" u="none" strike="noStrike" cap="none" spc="0" baseline="0" dirty="0">
                          <a:solidFill>
                            <a:schemeClr val="lt1"/>
                          </a:solidFill>
                          <a:effectLst/>
                          <a:uFillTx/>
                          <a:latin typeface="+mj-lt"/>
                          <a:ea typeface="+mn-ea"/>
                          <a:cs typeface="+mn-cs"/>
                          <a:sym typeface="FS Elliot Pro"/>
                        </a:rPr>
                        <a:t>MSCI India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GB" sz="900" b="1" i="0" u="none" strike="noStrike" cap="none" spc="0" baseline="0" dirty="0">
                          <a:solidFill>
                            <a:schemeClr val="lt1"/>
                          </a:solidFill>
                          <a:effectLst/>
                          <a:uFillTx/>
                          <a:latin typeface="+mj-lt"/>
                          <a:ea typeface="+mn-ea"/>
                          <a:cs typeface="+mn-cs"/>
                          <a:sym typeface="FS Elliot Pro"/>
                        </a:rPr>
                        <a:t>MSCI India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it-IT" sz="900" b="1" i="0" u="none" strike="noStrike" cap="none" spc="0" baseline="0">
                          <a:solidFill>
                            <a:schemeClr val="lt1"/>
                          </a:solidFill>
                          <a:effectLst/>
                          <a:uFillTx/>
                          <a:latin typeface="+mj-lt"/>
                          <a:ea typeface="+mn-ea"/>
                          <a:cs typeface="+mn-cs"/>
                          <a:sym typeface="FS Elliot Pro"/>
                        </a:rPr>
                        <a:t>MSCI Indonesia Index (USD)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it-IT" sz="900" b="1" i="0" u="none" strike="noStrike" cap="none" spc="0" baseline="0">
                          <a:solidFill>
                            <a:schemeClr val="lt1"/>
                          </a:solidFill>
                          <a:effectLst/>
                          <a:uFillTx/>
                          <a:latin typeface="+mj-lt"/>
                          <a:ea typeface="+mn-ea"/>
                          <a:cs typeface="+mn-cs"/>
                          <a:sym typeface="FS Elliot Pro"/>
                        </a:rPr>
                        <a:t>MSCI Indonesia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fr-FR" sz="900" b="1" i="0" u="none" strike="noStrike" cap="none" spc="0" baseline="0">
                          <a:solidFill>
                            <a:schemeClr val="lt1"/>
                          </a:solidFill>
                          <a:effectLst/>
                          <a:uFillTx/>
                          <a:latin typeface="+mj-lt"/>
                          <a:ea typeface="+mn-ea"/>
                          <a:cs typeface="+mn-cs"/>
                          <a:sym typeface="FS Elliot Pro"/>
                        </a:rPr>
                        <a:t>MSCI Japan (JPY)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GB" sz="900" b="1" i="0" u="none" strike="noStrike" cap="none" spc="0" baseline="0" dirty="0">
                          <a:solidFill>
                            <a:schemeClr val="lt1"/>
                          </a:solidFill>
                          <a:effectLst/>
                          <a:uFillTx/>
                          <a:latin typeface="+mj-lt"/>
                          <a:ea typeface="+mn-ea"/>
                          <a:cs typeface="+mn-cs"/>
                          <a:sym typeface="FS Elliot Pro"/>
                        </a:rPr>
                        <a:t>MSCI Japan NTR (JPY)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marL="0" marR="0" indent="0" algn="l" defTabSz="256172" rtl="0" fontAlgn="t" latinLnBrk="0">
                        <a:lnSpc>
                          <a:spcPct val="100000"/>
                        </a:lnSpc>
                        <a:spcBef>
                          <a:spcPts val="0"/>
                        </a:spcBef>
                        <a:spcAft>
                          <a:spcPts val="0"/>
                        </a:spcAft>
                        <a:buClrTx/>
                        <a:buSzTx/>
                        <a:buFontTx/>
                        <a:buNone/>
                        <a:tabLst/>
                      </a:pPr>
                      <a:r>
                        <a:rPr lang="en-GB" sz="900" b="1" i="0" u="none" strike="noStrike" cap="none" spc="0" baseline="0" dirty="0">
                          <a:solidFill>
                            <a:schemeClr val="lt1"/>
                          </a:solidFill>
                          <a:effectLst/>
                          <a:uFillTx/>
                          <a:latin typeface="+mj-lt"/>
                          <a:ea typeface="+mn-ea"/>
                          <a:cs typeface="+mn-cs"/>
                          <a:sym typeface="FS Elliot Pro"/>
                        </a:rPr>
                        <a:t>MSCI Japan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chemeClr val="tx1"/>
                          </a:solidFill>
                          <a:effectLst/>
                          <a:latin typeface="+mj-lt"/>
                        </a:rPr>
                        <a:t>Bloomberg</a:t>
                      </a:r>
                    </a:p>
                  </a:txBody>
                  <a:tcPr marL="8792" marR="8792" marT="19050" marB="19050" anchor="ctr">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HMPA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HMOA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HLCA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HRTA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HJDA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HMLA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HKBA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HQAA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HQBA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HJCA Index</a:t>
                      </a:r>
                    </a:p>
                  </a:txBody>
                  <a:tcPr marL="9525" marR="9525" marT="9525" marB="0" anchor="b">
                    <a:lnT w="12700" cap="flat" cmpd="sng" algn="ctr">
                      <a:solidFill>
                        <a:srgbClr val="426788"/>
                      </a:solidFill>
                      <a:prstDash val="solid"/>
                      <a:round/>
                      <a:headEnd type="none" w="med" len="med"/>
                      <a:tailEnd type="none" w="med" len="med"/>
                    </a:lnT>
                  </a:tcPr>
                </a:tc>
                <a:extLst>
                  <a:ext uri="{0D108BD9-81ED-4DB2-BD59-A6C34878D82A}">
                    <a16:rowId xmlns:a16="http://schemas.microsoft.com/office/drawing/2014/main" val="10004"/>
                  </a:ext>
                </a:extLst>
              </a:tr>
              <a:tr h="190094">
                <a:tc>
                  <a:txBody>
                    <a:bodyPr/>
                    <a:lstStyle/>
                    <a:p>
                      <a:pPr algn="l" fontAlgn="ctr"/>
                      <a:r>
                        <a:rPr lang="en-US" sz="900" b="0" i="0" u="none" strike="noStrike" dirty="0" smtClean="0">
                          <a:solidFill>
                            <a:schemeClr val="tx1"/>
                          </a:solidFill>
                          <a:effectLst/>
                          <a:latin typeface="+mj-lt"/>
                        </a:rPr>
                        <a:t>Refinitiv</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GB" sz="900" b="0" i="0" u="none" strike="noStrike">
                          <a:solidFill>
                            <a:srgbClr val="000000"/>
                          </a:solidFill>
                          <a:effectLst/>
                          <a:latin typeface="+mj-lt"/>
                        </a:rPr>
                        <a:t> 0#HMEM:</a:t>
                      </a:r>
                    </a:p>
                  </a:txBody>
                  <a:tcPr marL="9525" marR="9525" marT="9525" marB="0" anchor="b"/>
                </a:tc>
                <a:tc>
                  <a:txBody>
                    <a:bodyPr/>
                    <a:lstStyle/>
                    <a:p>
                      <a:pPr algn="l" fontAlgn="b"/>
                      <a:r>
                        <a:rPr lang="en-GB" sz="900" b="0" i="0" u="none" strike="noStrike">
                          <a:solidFill>
                            <a:srgbClr val="000000"/>
                          </a:solidFill>
                          <a:effectLst/>
                          <a:latin typeface="+mj-lt"/>
                        </a:rPr>
                        <a:t> 0#HEMN:</a:t>
                      </a:r>
                    </a:p>
                  </a:txBody>
                  <a:tcPr marL="9525" marR="9525" marT="9525" marB="0" anchor="b"/>
                </a:tc>
                <a:tc>
                  <a:txBody>
                    <a:bodyPr/>
                    <a:lstStyle/>
                    <a:p>
                      <a:pPr algn="l" fontAlgn="b"/>
                      <a:r>
                        <a:rPr lang="en-GB" sz="900" b="0" i="0" u="none" strike="noStrike">
                          <a:solidFill>
                            <a:srgbClr val="000000"/>
                          </a:solidFill>
                          <a:effectLst/>
                          <a:latin typeface="+mj-lt"/>
                        </a:rPr>
                        <a:t>0#HMHN:</a:t>
                      </a:r>
                    </a:p>
                  </a:txBody>
                  <a:tcPr marL="9525" marR="9525" marT="9525" marB="0" anchor="b"/>
                </a:tc>
                <a:tc>
                  <a:txBody>
                    <a:bodyPr/>
                    <a:lstStyle/>
                    <a:p>
                      <a:pPr algn="l" fontAlgn="b"/>
                      <a:r>
                        <a:rPr lang="en-GB" sz="900" b="0" i="0" u="none" strike="noStrike">
                          <a:solidFill>
                            <a:srgbClr val="000000"/>
                          </a:solidFill>
                          <a:effectLst/>
                          <a:latin typeface="+mj-lt"/>
                        </a:rPr>
                        <a:t> 0#HMDA:</a:t>
                      </a:r>
                    </a:p>
                  </a:txBody>
                  <a:tcPr marL="9525" marR="9525" marT="9525" marB="0" anchor="b"/>
                </a:tc>
                <a:tc>
                  <a:txBody>
                    <a:bodyPr/>
                    <a:lstStyle/>
                    <a:p>
                      <a:pPr algn="l" fontAlgn="b"/>
                      <a:r>
                        <a:rPr lang="en-GB" sz="900" b="0" i="0" u="none" strike="noStrike">
                          <a:solidFill>
                            <a:srgbClr val="000000"/>
                          </a:solidFill>
                          <a:effectLst/>
                          <a:latin typeface="+mj-lt"/>
                        </a:rPr>
                        <a:t> 0#HMIN:</a:t>
                      </a:r>
                    </a:p>
                  </a:txBody>
                  <a:tcPr marL="9525" marR="9525" marT="9525" marB="0" anchor="b"/>
                </a:tc>
                <a:tc>
                  <a:txBody>
                    <a:bodyPr/>
                    <a:lstStyle/>
                    <a:p>
                      <a:pPr algn="l" fontAlgn="b"/>
                      <a:r>
                        <a:rPr lang="en-GB" sz="900" b="0" i="0" u="none" strike="noStrike">
                          <a:solidFill>
                            <a:srgbClr val="000000"/>
                          </a:solidFill>
                          <a:effectLst/>
                          <a:latin typeface="+mj-lt"/>
                        </a:rPr>
                        <a:t> 0#HMID:</a:t>
                      </a:r>
                    </a:p>
                  </a:txBody>
                  <a:tcPr marL="9525" marR="9525" marT="9525" marB="0" anchor="b"/>
                </a:tc>
                <a:tc>
                  <a:txBody>
                    <a:bodyPr/>
                    <a:lstStyle/>
                    <a:p>
                      <a:pPr algn="l" fontAlgn="b"/>
                      <a:r>
                        <a:rPr lang="en-GB" sz="900" b="0" i="0" u="none" strike="noStrike">
                          <a:solidFill>
                            <a:srgbClr val="000000"/>
                          </a:solidFill>
                          <a:effectLst/>
                          <a:latin typeface="+mj-lt"/>
                        </a:rPr>
                        <a:t> 0#HMDN:</a:t>
                      </a:r>
                    </a:p>
                  </a:txBody>
                  <a:tcPr marL="9525" marR="9525" marT="9525" marB="0" anchor="b"/>
                </a:tc>
                <a:tc>
                  <a:txBody>
                    <a:bodyPr/>
                    <a:lstStyle/>
                    <a:p>
                      <a:pPr algn="l" fontAlgn="b"/>
                      <a:r>
                        <a:rPr lang="en-GB" sz="900" b="0" i="0" u="none" strike="noStrike">
                          <a:solidFill>
                            <a:srgbClr val="000000"/>
                          </a:solidFill>
                          <a:effectLst/>
                          <a:latin typeface="+mj-lt"/>
                        </a:rPr>
                        <a:t>0#HMJP:</a:t>
                      </a:r>
                    </a:p>
                  </a:txBody>
                  <a:tcPr marL="9525" marR="9525" marT="9525" marB="0" anchor="b"/>
                </a:tc>
                <a:tc>
                  <a:txBody>
                    <a:bodyPr/>
                    <a:lstStyle/>
                    <a:p>
                      <a:pPr algn="l" fontAlgn="b"/>
                      <a:r>
                        <a:rPr lang="en-GB" sz="900" b="0" i="0" u="none" strike="noStrike">
                          <a:solidFill>
                            <a:srgbClr val="000000"/>
                          </a:solidFill>
                          <a:effectLst/>
                          <a:latin typeface="+mj-lt"/>
                        </a:rPr>
                        <a:t>0#HMJJ:</a:t>
                      </a:r>
                    </a:p>
                  </a:txBody>
                  <a:tcPr marL="9525" marR="9525" marT="9525" marB="0" anchor="b"/>
                </a:tc>
                <a:tc>
                  <a:txBody>
                    <a:bodyPr/>
                    <a:lstStyle/>
                    <a:p>
                      <a:pPr algn="l" fontAlgn="b"/>
                      <a:r>
                        <a:rPr lang="en-GB" sz="900" b="0" i="0" u="none" strike="noStrike">
                          <a:solidFill>
                            <a:srgbClr val="000000"/>
                          </a:solidFill>
                          <a:effectLst/>
                          <a:latin typeface="+mj-lt"/>
                        </a:rPr>
                        <a:t>0#HMJU:</a:t>
                      </a:r>
                    </a:p>
                  </a:txBody>
                  <a:tcPr marL="9525" marR="9525" marT="9525" marB="0" anchor="b"/>
                </a:tc>
                <a:extLst>
                  <a:ext uri="{0D108BD9-81ED-4DB2-BD59-A6C34878D82A}">
                    <a16:rowId xmlns:a16="http://schemas.microsoft.com/office/drawing/2014/main" val="10010"/>
                  </a:ext>
                </a:extLst>
              </a:tr>
              <a:tr h="190094">
                <a:tc>
                  <a:txBody>
                    <a:bodyPr/>
                    <a:lstStyle/>
                    <a:p>
                      <a:pPr algn="l" fontAlgn="ctr"/>
                      <a:r>
                        <a:rPr lang="en-US" sz="900" b="0" i="0" u="none" strike="noStrike" dirty="0" smtClean="0">
                          <a:solidFill>
                            <a:schemeClr val="tx1"/>
                          </a:solidFill>
                          <a:effectLst/>
                          <a:latin typeface="+mj-lt"/>
                        </a:rPr>
                        <a:t>WIND</a:t>
                      </a:r>
                      <a:endParaRPr lang="en-US" sz="900" b="0" i="0" u="none" strike="noStrike" dirty="0">
                        <a:solidFill>
                          <a:schemeClr val="tx1"/>
                        </a:solidFill>
                        <a:effectLst/>
                        <a:latin typeface="+mj-lt"/>
                      </a:endParaRPr>
                    </a:p>
                  </a:txBody>
                  <a:tcPr marL="8792" marR="8792" marT="19050" marB="19050" anchor="ctr"/>
                </a:tc>
                <a:tc>
                  <a:txBody>
                    <a:bodyPr/>
                    <a:lstStyle/>
                    <a:p>
                      <a:pPr algn="l" fontAlgn="b"/>
                      <a:endParaRPr lang="en-HK" sz="900" b="0" i="0" u="none" strike="noStrike" dirty="0">
                        <a:solidFill>
                          <a:srgbClr val="000000"/>
                        </a:solidFill>
                        <a:effectLst/>
                        <a:latin typeface="+mj-lt"/>
                      </a:endParaRPr>
                    </a:p>
                  </a:txBody>
                  <a:tcPr marL="9525" marR="9525" marT="9525" marB="0" anchor="b"/>
                </a:tc>
                <a:tc>
                  <a:txBody>
                    <a:bodyPr/>
                    <a:lstStyle/>
                    <a:p>
                      <a:pPr algn="l" fontAlgn="b"/>
                      <a:endParaRPr lang="en-HK" sz="900" b="0" i="0" u="none" strike="noStrike">
                        <a:solidFill>
                          <a:srgbClr val="000000"/>
                        </a:solidFill>
                        <a:effectLst/>
                        <a:latin typeface="+mj-lt"/>
                      </a:endParaRPr>
                    </a:p>
                  </a:txBody>
                  <a:tcPr marL="9525" marR="9525" marT="9525" marB="0" anchor="b"/>
                </a:tc>
                <a:tc>
                  <a:txBody>
                    <a:bodyPr/>
                    <a:lstStyle/>
                    <a:p>
                      <a:pPr algn="l" fontAlgn="b"/>
                      <a:endParaRPr lang="en-GB" sz="900" b="0" i="0" u="none" strike="noStrike">
                        <a:solidFill>
                          <a:srgbClr val="000000"/>
                        </a:solidFill>
                        <a:effectLst/>
                        <a:latin typeface="+mj-lt"/>
                      </a:endParaRPr>
                    </a:p>
                  </a:txBody>
                  <a:tcPr marL="9525" marR="9525" marT="9525" marB="0" anchor="b"/>
                </a:tc>
                <a:tc>
                  <a:txBody>
                    <a:bodyPr/>
                    <a:lstStyle/>
                    <a:p>
                      <a:pPr algn="l" fontAlgn="b"/>
                      <a:endParaRPr lang="it-IT" sz="900" b="0" i="0" u="none" strike="noStrike">
                        <a:solidFill>
                          <a:srgbClr val="000000"/>
                        </a:solidFill>
                        <a:effectLst/>
                        <a:latin typeface="+mj-lt"/>
                      </a:endParaRPr>
                    </a:p>
                  </a:txBody>
                  <a:tcPr marL="9525" marR="9525" marT="9525" marB="0" anchor="b"/>
                </a:tc>
                <a:tc>
                  <a:txBody>
                    <a:bodyPr/>
                    <a:lstStyle/>
                    <a:p>
                      <a:pPr algn="l" fontAlgn="b"/>
                      <a:r>
                        <a:rPr lang="en-GB" sz="900" b="0" i="0" u="none" strike="noStrike" dirty="0" smtClean="0">
                          <a:solidFill>
                            <a:srgbClr val="000000"/>
                          </a:solidFill>
                          <a:effectLst/>
                          <a:latin typeface="+mj-lt"/>
                        </a:rPr>
                        <a:t>MINF.HK</a:t>
                      </a:r>
                    </a:p>
                  </a:txBody>
                  <a:tcPr marL="9525" marR="9525" marT="9525" marB="0" anchor="b"/>
                </a:tc>
                <a:tc>
                  <a:txBody>
                    <a:bodyPr/>
                    <a:lstStyle/>
                    <a:p>
                      <a:pPr algn="l" fontAlgn="b"/>
                      <a:endParaRPr lang="it-IT" sz="900" b="0" i="0" u="none" strike="noStrike">
                        <a:solidFill>
                          <a:srgbClr val="000000"/>
                        </a:solidFill>
                        <a:effectLst/>
                        <a:latin typeface="+mj-lt"/>
                      </a:endParaRPr>
                    </a:p>
                  </a:txBody>
                  <a:tcPr marL="9525" marR="9525" marT="9525" marB="0" anchor="b"/>
                </a:tc>
                <a:tc>
                  <a:txBody>
                    <a:bodyPr/>
                    <a:lstStyle/>
                    <a:p>
                      <a:pPr algn="l" fontAlgn="b"/>
                      <a:r>
                        <a:rPr lang="it-IT" sz="900" b="0" i="0" u="none" strike="noStrike" dirty="0" smtClean="0">
                          <a:solidFill>
                            <a:srgbClr val="000000"/>
                          </a:solidFill>
                          <a:effectLst/>
                          <a:latin typeface="+mj-lt"/>
                        </a:rPr>
                        <a:t>MDNF.HK</a:t>
                      </a:r>
                    </a:p>
                  </a:txBody>
                  <a:tcPr marL="9525" marR="9525" marT="9525" marB="0" anchor="b"/>
                </a:tc>
                <a:tc>
                  <a:txBody>
                    <a:bodyPr/>
                    <a:lstStyle/>
                    <a:p>
                      <a:pPr algn="l" fontAlgn="b"/>
                      <a:endParaRPr lang="fr-FR" sz="900" b="0" i="0" u="none" strike="noStrike" dirty="0">
                        <a:solidFill>
                          <a:srgbClr val="000000"/>
                        </a:solidFill>
                        <a:effectLst/>
                        <a:latin typeface="+mj-lt"/>
                      </a:endParaRPr>
                    </a:p>
                  </a:txBody>
                  <a:tcPr marL="9525" marR="9525" marT="9525" marB="0" anchor="b"/>
                </a:tc>
                <a:tc>
                  <a:txBody>
                    <a:bodyPr/>
                    <a:lstStyle/>
                    <a:p>
                      <a:pPr algn="l" fontAlgn="b"/>
                      <a:endParaRPr lang="en-GB" sz="900" b="0" i="0" u="none" strike="noStrike" dirty="0">
                        <a:solidFill>
                          <a:srgbClr val="000000"/>
                        </a:solidFill>
                        <a:effectLst/>
                        <a:latin typeface="+mj-lt"/>
                      </a:endParaRPr>
                    </a:p>
                  </a:txBody>
                  <a:tcPr marL="9525" marR="9525" marT="9525" marB="0" anchor="b"/>
                </a:tc>
                <a:tc>
                  <a:txBody>
                    <a:bodyPr/>
                    <a:lstStyle/>
                    <a:p>
                      <a:pPr algn="l" fontAlgn="b"/>
                      <a:r>
                        <a:rPr lang="en-GB" sz="900" b="0" i="0" u="none" strike="noStrike" dirty="0" smtClean="0">
                          <a:solidFill>
                            <a:srgbClr val="000000"/>
                          </a:solidFill>
                          <a:effectLst/>
                          <a:latin typeface="+mj-lt"/>
                        </a:rPr>
                        <a:t>MJUF.HK</a:t>
                      </a:r>
                    </a:p>
                  </a:txBody>
                  <a:tcPr marL="9525" marR="9525" marT="9525" marB="0" anchor="b"/>
                </a:tc>
                <a:extLst>
                  <a:ext uri="{0D108BD9-81ED-4DB2-BD59-A6C34878D82A}">
                    <a16:rowId xmlns:a16="http://schemas.microsoft.com/office/drawing/2014/main" val="260077169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5881246"/>
              </p:ext>
            </p:extLst>
          </p:nvPr>
        </p:nvGraphicFramePr>
        <p:xfrm>
          <a:off x="867600" y="3870532"/>
          <a:ext cx="9178922" cy="1250773"/>
        </p:xfrm>
        <a:graphic>
          <a:graphicData uri="http://schemas.openxmlformats.org/drawingml/2006/table">
            <a:tbl>
              <a:tblPr firstRow="1" bandRow="1">
                <a:tableStyleId>{5C22544A-7EE6-4342-B048-85BDC9FD1C3A}</a:tableStyleId>
              </a:tblPr>
              <a:tblGrid>
                <a:gridCol w="800102">
                  <a:extLst>
                    <a:ext uri="{9D8B030D-6E8A-4147-A177-3AD203B41FA5}">
                      <a16:colId xmlns:a16="http://schemas.microsoft.com/office/drawing/2014/main" val="20000"/>
                    </a:ext>
                  </a:extLst>
                </a:gridCol>
                <a:gridCol w="837882">
                  <a:extLst>
                    <a:ext uri="{9D8B030D-6E8A-4147-A177-3AD203B41FA5}">
                      <a16:colId xmlns:a16="http://schemas.microsoft.com/office/drawing/2014/main" val="20001"/>
                    </a:ext>
                  </a:extLst>
                </a:gridCol>
                <a:gridCol w="837882">
                  <a:extLst>
                    <a:ext uri="{9D8B030D-6E8A-4147-A177-3AD203B41FA5}">
                      <a16:colId xmlns:a16="http://schemas.microsoft.com/office/drawing/2014/main" val="20002"/>
                    </a:ext>
                  </a:extLst>
                </a:gridCol>
                <a:gridCol w="837882">
                  <a:extLst>
                    <a:ext uri="{9D8B030D-6E8A-4147-A177-3AD203B41FA5}">
                      <a16:colId xmlns:a16="http://schemas.microsoft.com/office/drawing/2014/main" val="20003"/>
                    </a:ext>
                  </a:extLst>
                </a:gridCol>
                <a:gridCol w="837882">
                  <a:extLst>
                    <a:ext uri="{9D8B030D-6E8A-4147-A177-3AD203B41FA5}">
                      <a16:colId xmlns:a16="http://schemas.microsoft.com/office/drawing/2014/main" val="20004"/>
                    </a:ext>
                  </a:extLst>
                </a:gridCol>
                <a:gridCol w="837882">
                  <a:extLst>
                    <a:ext uri="{9D8B030D-6E8A-4147-A177-3AD203B41FA5}">
                      <a16:colId xmlns:a16="http://schemas.microsoft.com/office/drawing/2014/main" val="20005"/>
                    </a:ext>
                  </a:extLst>
                </a:gridCol>
                <a:gridCol w="837882">
                  <a:extLst>
                    <a:ext uri="{9D8B030D-6E8A-4147-A177-3AD203B41FA5}">
                      <a16:colId xmlns:a16="http://schemas.microsoft.com/office/drawing/2014/main" val="20006"/>
                    </a:ext>
                  </a:extLst>
                </a:gridCol>
                <a:gridCol w="837882">
                  <a:extLst>
                    <a:ext uri="{9D8B030D-6E8A-4147-A177-3AD203B41FA5}">
                      <a16:colId xmlns:a16="http://schemas.microsoft.com/office/drawing/2014/main" val="3025169053"/>
                    </a:ext>
                  </a:extLst>
                </a:gridCol>
                <a:gridCol w="837882">
                  <a:extLst>
                    <a:ext uri="{9D8B030D-6E8A-4147-A177-3AD203B41FA5}">
                      <a16:colId xmlns:a16="http://schemas.microsoft.com/office/drawing/2014/main" val="1908032107"/>
                    </a:ext>
                  </a:extLst>
                </a:gridCol>
                <a:gridCol w="837882">
                  <a:extLst>
                    <a:ext uri="{9D8B030D-6E8A-4147-A177-3AD203B41FA5}">
                      <a16:colId xmlns:a16="http://schemas.microsoft.com/office/drawing/2014/main" val="140250817"/>
                    </a:ext>
                  </a:extLst>
                </a:gridCol>
                <a:gridCol w="837882">
                  <a:extLst>
                    <a:ext uri="{9D8B030D-6E8A-4147-A177-3AD203B41FA5}">
                      <a16:colId xmlns:a16="http://schemas.microsoft.com/office/drawing/2014/main" val="4276949305"/>
                    </a:ext>
                  </a:extLst>
                </a:gridCol>
              </a:tblGrid>
              <a:tr h="524857">
                <a:tc>
                  <a:txBody>
                    <a:bodyPr/>
                    <a:lstStyle/>
                    <a:p>
                      <a:pPr fontAlgn="t"/>
                      <a:r>
                        <a:rPr lang="en-US" sz="900" dirty="0">
                          <a:effectLst/>
                          <a:latin typeface="+mj-lt"/>
                        </a:rPr>
                        <a:t>Information Vendor</a:t>
                      </a:r>
                    </a:p>
                  </a:txBody>
                  <a:tcPr marL="84406" marR="84406" marT="19050" marB="1905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dirty="0">
                          <a:solidFill>
                            <a:schemeClr val="bg1"/>
                          </a:solidFill>
                          <a:effectLst/>
                          <a:latin typeface="+mj-lt"/>
                        </a:rPr>
                        <a:t>MSCI Malaysia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dirty="0">
                          <a:solidFill>
                            <a:schemeClr val="bg1"/>
                          </a:solidFill>
                          <a:effectLst/>
                          <a:latin typeface="+mj-lt"/>
                        </a:rPr>
                        <a:t>MSCI Malaysia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New Zealand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fr-FR" sz="900" b="1" i="0" u="none" strike="noStrike" dirty="0">
                          <a:solidFill>
                            <a:schemeClr val="bg1"/>
                          </a:solidFill>
                          <a:effectLst/>
                          <a:latin typeface="+mj-lt"/>
                        </a:rPr>
                        <a:t>MSCI Pacific ex </a:t>
                      </a:r>
                      <a:r>
                        <a:rPr lang="fr-FR" sz="900" b="1" i="0" u="none" strike="noStrike" dirty="0" err="1">
                          <a:solidFill>
                            <a:schemeClr val="bg1"/>
                          </a:solidFill>
                          <a:effectLst/>
                          <a:latin typeface="+mj-lt"/>
                        </a:rPr>
                        <a:t>Japan</a:t>
                      </a:r>
                      <a:r>
                        <a:rPr lang="fr-FR" sz="900" b="1" i="0" u="none" strike="noStrike" dirty="0">
                          <a:solidFill>
                            <a:schemeClr val="bg1"/>
                          </a:solidFill>
                          <a:effectLst/>
                          <a:latin typeface="+mj-lt"/>
                        </a:rPr>
                        <a:t>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dirty="0">
                          <a:solidFill>
                            <a:schemeClr val="bg1"/>
                          </a:solidFill>
                          <a:effectLst/>
                          <a:latin typeface="+mj-lt"/>
                        </a:rPr>
                        <a:t>MSCI Pacific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a:solidFill>
                            <a:schemeClr val="bg1"/>
                          </a:solidFill>
                          <a:effectLst/>
                          <a:latin typeface="+mj-lt"/>
                        </a:rPr>
                        <a:t>MSCI Philippines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a:solidFill>
                            <a:schemeClr val="bg1"/>
                          </a:solidFill>
                          <a:effectLst/>
                          <a:latin typeface="+mj-lt"/>
                        </a:rPr>
                        <a:t>MSCI Philippines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Singapore Free (SGD)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Singapore Free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dirty="0">
                          <a:solidFill>
                            <a:schemeClr val="bg1"/>
                          </a:solidFill>
                          <a:effectLst/>
                          <a:latin typeface="+mj-lt"/>
                        </a:rPr>
                        <a:t>MSCI Singapore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chemeClr val="tx1"/>
                          </a:solidFill>
                          <a:effectLst/>
                          <a:latin typeface="+mj-lt"/>
                        </a:rPr>
                        <a:t>Bloomberg</a:t>
                      </a:r>
                    </a:p>
                  </a:txBody>
                  <a:tcPr marL="8792" marR="8792" marT="19050" marB="19050" anchor="ctr">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HMYA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HKEA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HOPA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 HRPA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 HRBA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HNSA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HLEA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HKOA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HOBA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HKPA Index</a:t>
                      </a:r>
                    </a:p>
                  </a:txBody>
                  <a:tcPr marL="9525" marR="9525" marT="9525" marB="0" anchor="b">
                    <a:lnT w="12700" cap="flat" cmpd="sng" algn="ctr">
                      <a:solidFill>
                        <a:srgbClr val="426788"/>
                      </a:solidFill>
                      <a:prstDash val="solid"/>
                      <a:round/>
                      <a:headEnd type="none" w="med" len="med"/>
                      <a:tailEnd type="none" w="med" len="med"/>
                    </a:lnT>
                  </a:tcPr>
                </a:tc>
                <a:extLst>
                  <a:ext uri="{0D108BD9-81ED-4DB2-BD59-A6C34878D82A}">
                    <a16:rowId xmlns:a16="http://schemas.microsoft.com/office/drawing/2014/main" val="10004"/>
                  </a:ext>
                </a:extLst>
              </a:tr>
              <a:tr h="190094">
                <a:tc>
                  <a:txBody>
                    <a:bodyPr/>
                    <a:lstStyle/>
                    <a:p>
                      <a:pPr algn="l" fontAlgn="ctr"/>
                      <a:r>
                        <a:rPr lang="en-US" sz="900" b="0" i="0" u="none" strike="noStrike" dirty="0" smtClean="0">
                          <a:solidFill>
                            <a:schemeClr val="tx1"/>
                          </a:solidFill>
                          <a:effectLst/>
                          <a:latin typeface="+mj-lt"/>
                        </a:rPr>
                        <a:t>Refinitiv</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GB" sz="900" b="0" i="0" u="none" strike="noStrike">
                          <a:solidFill>
                            <a:srgbClr val="000000"/>
                          </a:solidFill>
                          <a:effectLst/>
                          <a:latin typeface="+mj-lt"/>
                        </a:rPr>
                        <a:t> 0#HMMY:</a:t>
                      </a:r>
                    </a:p>
                  </a:txBody>
                  <a:tcPr marL="9525" marR="9525" marT="9525" marB="0" anchor="b"/>
                </a:tc>
                <a:tc>
                  <a:txBody>
                    <a:bodyPr/>
                    <a:lstStyle/>
                    <a:p>
                      <a:pPr algn="l" fontAlgn="b"/>
                      <a:r>
                        <a:rPr lang="en-GB" sz="900" b="0" i="0" u="none" strike="noStrike">
                          <a:solidFill>
                            <a:srgbClr val="000000"/>
                          </a:solidFill>
                          <a:effectLst/>
                          <a:latin typeface="+mj-lt"/>
                        </a:rPr>
                        <a:t>0#HMMN: </a:t>
                      </a:r>
                    </a:p>
                  </a:txBody>
                  <a:tcPr marL="9525" marR="9525" marT="9525" marB="0" anchor="b"/>
                </a:tc>
                <a:tc>
                  <a:txBody>
                    <a:bodyPr/>
                    <a:lstStyle/>
                    <a:p>
                      <a:pPr algn="l" fontAlgn="b"/>
                      <a:r>
                        <a:rPr lang="en-GB" sz="900" b="0" i="0" u="none" strike="noStrike">
                          <a:solidFill>
                            <a:srgbClr val="000000"/>
                          </a:solidFill>
                          <a:effectLst/>
                          <a:latin typeface="+mj-lt"/>
                        </a:rPr>
                        <a:t>0#HMNZ: </a:t>
                      </a:r>
                    </a:p>
                  </a:txBody>
                  <a:tcPr marL="9525" marR="9525" marT="9525" marB="0" anchor="b"/>
                </a:tc>
                <a:tc>
                  <a:txBody>
                    <a:bodyPr/>
                    <a:lstStyle/>
                    <a:p>
                      <a:pPr algn="l" fontAlgn="b"/>
                      <a:r>
                        <a:rPr lang="en-GB" sz="900" b="0" i="0" u="none" strike="noStrike">
                          <a:solidFill>
                            <a:srgbClr val="000000"/>
                          </a:solidFill>
                          <a:effectLst/>
                          <a:latin typeface="+mj-lt"/>
                        </a:rPr>
                        <a:t> 0#HMPJ:</a:t>
                      </a:r>
                    </a:p>
                  </a:txBody>
                  <a:tcPr marL="9525" marR="9525" marT="9525" marB="0" anchor="b"/>
                </a:tc>
                <a:tc>
                  <a:txBody>
                    <a:bodyPr/>
                    <a:lstStyle/>
                    <a:p>
                      <a:pPr algn="l" fontAlgn="b"/>
                      <a:r>
                        <a:rPr lang="en-GB" sz="900" b="0" i="0" u="none" strike="noStrike">
                          <a:solidFill>
                            <a:srgbClr val="000000"/>
                          </a:solidFill>
                          <a:effectLst/>
                          <a:latin typeface="+mj-lt"/>
                        </a:rPr>
                        <a:t> 0#HMPC:</a:t>
                      </a:r>
                    </a:p>
                  </a:txBody>
                  <a:tcPr marL="9525" marR="9525" marT="9525" marB="0" anchor="b"/>
                </a:tc>
                <a:tc>
                  <a:txBody>
                    <a:bodyPr/>
                    <a:lstStyle/>
                    <a:p>
                      <a:pPr algn="l" fontAlgn="b"/>
                      <a:r>
                        <a:rPr lang="en-GB" sz="900" b="0" i="0" u="none" strike="noStrike">
                          <a:solidFill>
                            <a:srgbClr val="000000"/>
                          </a:solidFill>
                          <a:effectLst/>
                          <a:latin typeface="+mj-lt"/>
                        </a:rPr>
                        <a:t> 0#HMPH:</a:t>
                      </a:r>
                    </a:p>
                  </a:txBody>
                  <a:tcPr marL="9525" marR="9525" marT="9525" marB="0" anchor="b"/>
                </a:tc>
                <a:tc>
                  <a:txBody>
                    <a:bodyPr/>
                    <a:lstStyle/>
                    <a:p>
                      <a:pPr algn="l" fontAlgn="b"/>
                      <a:r>
                        <a:rPr lang="en-GB" sz="900" b="0" i="0" u="none" strike="noStrike">
                          <a:solidFill>
                            <a:srgbClr val="000000"/>
                          </a:solidFill>
                          <a:effectLst/>
                          <a:latin typeface="+mj-lt"/>
                        </a:rPr>
                        <a:t> 0#HMPN:</a:t>
                      </a:r>
                    </a:p>
                  </a:txBody>
                  <a:tcPr marL="9525" marR="9525" marT="9525" marB="0" anchor="b"/>
                </a:tc>
                <a:tc>
                  <a:txBody>
                    <a:bodyPr/>
                    <a:lstStyle/>
                    <a:p>
                      <a:pPr algn="l" fontAlgn="b"/>
                      <a:r>
                        <a:rPr lang="en-GB" sz="900" b="0" i="0" u="none" strike="noStrike">
                          <a:solidFill>
                            <a:srgbClr val="000000"/>
                          </a:solidFill>
                          <a:effectLst/>
                          <a:latin typeface="+mj-lt"/>
                        </a:rPr>
                        <a:t>0#HMSG:</a:t>
                      </a:r>
                    </a:p>
                  </a:txBody>
                  <a:tcPr marL="9525" marR="9525" marT="9525" marB="0" anchor="b"/>
                </a:tc>
                <a:tc>
                  <a:txBody>
                    <a:bodyPr/>
                    <a:lstStyle/>
                    <a:p>
                      <a:pPr algn="l" fontAlgn="b"/>
                      <a:r>
                        <a:rPr lang="en-GB" sz="900" b="0" i="0" u="none" strike="noStrike">
                          <a:solidFill>
                            <a:srgbClr val="000000"/>
                          </a:solidFill>
                          <a:effectLst/>
                          <a:latin typeface="+mj-lt"/>
                        </a:rPr>
                        <a:t> 0#HMGN:</a:t>
                      </a:r>
                    </a:p>
                  </a:txBody>
                  <a:tcPr marL="9525" marR="9525" marT="9525" marB="0" anchor="b"/>
                </a:tc>
                <a:tc>
                  <a:txBody>
                    <a:bodyPr/>
                    <a:lstStyle/>
                    <a:p>
                      <a:pPr algn="l" fontAlgn="b"/>
                      <a:r>
                        <a:rPr lang="en-GB" sz="900" b="0" i="0" u="none" strike="noStrike" dirty="0">
                          <a:solidFill>
                            <a:srgbClr val="000000"/>
                          </a:solidFill>
                          <a:effectLst/>
                          <a:latin typeface="+mj-lt"/>
                        </a:rPr>
                        <a:t> 0#HMSN:</a:t>
                      </a:r>
                    </a:p>
                  </a:txBody>
                  <a:tcPr marL="9525" marR="9525" marT="9525" marB="0" anchor="b"/>
                </a:tc>
                <a:extLst>
                  <a:ext uri="{0D108BD9-81ED-4DB2-BD59-A6C34878D82A}">
                    <a16:rowId xmlns:a16="http://schemas.microsoft.com/office/drawing/2014/main" val="10010"/>
                  </a:ext>
                </a:extLst>
              </a:tr>
              <a:tr h="190094">
                <a:tc>
                  <a:txBody>
                    <a:bodyPr/>
                    <a:lstStyle/>
                    <a:p>
                      <a:pPr algn="l" fontAlgn="ctr"/>
                      <a:r>
                        <a:rPr lang="en-US" sz="900" b="0" i="0" u="none" strike="noStrike" dirty="0" smtClean="0">
                          <a:solidFill>
                            <a:schemeClr val="tx1"/>
                          </a:solidFill>
                          <a:effectLst/>
                          <a:latin typeface="+mj-lt"/>
                        </a:rPr>
                        <a:t>WIND</a:t>
                      </a:r>
                      <a:endParaRPr lang="en-US" sz="900" b="0" i="0" u="none" strike="noStrike" dirty="0">
                        <a:solidFill>
                          <a:schemeClr val="tx1"/>
                        </a:solidFill>
                        <a:effectLst/>
                        <a:latin typeface="+mj-lt"/>
                      </a:endParaRPr>
                    </a:p>
                  </a:txBody>
                  <a:tcPr marL="8792" marR="8792" marT="19050" marB="19050" anchor="ctr"/>
                </a:tc>
                <a:tc>
                  <a:txBody>
                    <a:bodyPr/>
                    <a:lstStyle/>
                    <a:p>
                      <a:pPr algn="l" fontAlgn="b"/>
                      <a:endParaRPr lang="en-HK" sz="900" b="0" i="0" u="none" strike="noStrike" dirty="0">
                        <a:solidFill>
                          <a:srgbClr val="000000"/>
                        </a:solidFill>
                        <a:effectLst/>
                        <a:latin typeface="+mj-lt"/>
                      </a:endParaRPr>
                    </a:p>
                  </a:txBody>
                  <a:tcPr marL="9525" marR="9525" marT="9525" marB="0" anchor="b"/>
                </a:tc>
                <a:tc>
                  <a:txBody>
                    <a:bodyPr/>
                    <a:lstStyle/>
                    <a:p>
                      <a:pPr algn="l" fontAlgn="b"/>
                      <a:r>
                        <a:rPr lang="en-HK" sz="900" b="0" i="0" u="none" strike="noStrike" dirty="0" smtClean="0">
                          <a:solidFill>
                            <a:srgbClr val="000000"/>
                          </a:solidFill>
                          <a:effectLst/>
                          <a:latin typeface="+mj-lt"/>
                        </a:rPr>
                        <a:t>MMNF.HK</a:t>
                      </a:r>
                    </a:p>
                  </a:txBody>
                  <a:tcPr marL="9525" marR="9525" marT="9525" marB="0" anchor="b"/>
                </a:tc>
                <a:tc>
                  <a:txBody>
                    <a:bodyPr/>
                    <a:lstStyle/>
                    <a:p>
                      <a:pPr algn="l" fontAlgn="b"/>
                      <a:endParaRPr lang="en-GB" sz="900" b="0" i="0" u="none" strike="noStrike">
                        <a:solidFill>
                          <a:srgbClr val="000000"/>
                        </a:solidFill>
                        <a:effectLst/>
                        <a:latin typeface="+mj-lt"/>
                      </a:endParaRPr>
                    </a:p>
                  </a:txBody>
                  <a:tcPr marL="9525" marR="9525" marT="9525" marB="0" anchor="b"/>
                </a:tc>
                <a:tc>
                  <a:txBody>
                    <a:bodyPr/>
                    <a:lstStyle/>
                    <a:p>
                      <a:pPr algn="l" fontAlgn="b"/>
                      <a:endParaRPr lang="it-IT" sz="900" b="0" i="0" u="none" strike="noStrike">
                        <a:solidFill>
                          <a:srgbClr val="000000"/>
                        </a:solidFill>
                        <a:effectLst/>
                        <a:latin typeface="+mj-lt"/>
                      </a:endParaRPr>
                    </a:p>
                  </a:txBody>
                  <a:tcPr marL="9525" marR="9525" marT="9525" marB="0" anchor="b"/>
                </a:tc>
                <a:tc>
                  <a:txBody>
                    <a:bodyPr/>
                    <a:lstStyle/>
                    <a:p>
                      <a:pPr algn="l" fontAlgn="b"/>
                      <a:endParaRPr lang="en-GB" sz="900" b="0" i="0" u="none" strike="noStrike">
                        <a:solidFill>
                          <a:srgbClr val="000000"/>
                        </a:solidFill>
                        <a:effectLst/>
                        <a:latin typeface="+mj-lt"/>
                      </a:endParaRPr>
                    </a:p>
                  </a:txBody>
                  <a:tcPr marL="9525" marR="9525" marT="9525" marB="0" anchor="b"/>
                </a:tc>
                <a:tc>
                  <a:txBody>
                    <a:bodyPr/>
                    <a:lstStyle/>
                    <a:p>
                      <a:pPr algn="l" fontAlgn="b"/>
                      <a:endParaRPr lang="it-IT" sz="900" b="0" i="0" u="none" strike="noStrike">
                        <a:solidFill>
                          <a:srgbClr val="000000"/>
                        </a:solidFill>
                        <a:effectLst/>
                        <a:latin typeface="+mj-lt"/>
                      </a:endParaRPr>
                    </a:p>
                  </a:txBody>
                  <a:tcPr marL="9525" marR="9525" marT="9525" marB="0" anchor="b"/>
                </a:tc>
                <a:tc>
                  <a:txBody>
                    <a:bodyPr/>
                    <a:lstStyle/>
                    <a:p>
                      <a:pPr algn="l" fontAlgn="b"/>
                      <a:endParaRPr lang="it-IT" sz="900" b="0" i="0" u="none" strike="noStrike">
                        <a:solidFill>
                          <a:srgbClr val="000000"/>
                        </a:solidFill>
                        <a:effectLst/>
                        <a:latin typeface="+mj-lt"/>
                      </a:endParaRPr>
                    </a:p>
                  </a:txBody>
                  <a:tcPr marL="9525" marR="9525" marT="9525" marB="0" anchor="b"/>
                </a:tc>
                <a:tc>
                  <a:txBody>
                    <a:bodyPr/>
                    <a:lstStyle/>
                    <a:p>
                      <a:pPr algn="l" fontAlgn="b"/>
                      <a:endParaRPr lang="fr-FR" sz="900" b="0" i="0" u="none" strike="noStrike" dirty="0">
                        <a:solidFill>
                          <a:srgbClr val="000000"/>
                        </a:solidFill>
                        <a:effectLst/>
                        <a:latin typeface="+mj-lt"/>
                      </a:endParaRPr>
                    </a:p>
                  </a:txBody>
                  <a:tcPr marL="9525" marR="9525" marT="9525" marB="0" anchor="b"/>
                </a:tc>
                <a:tc>
                  <a:txBody>
                    <a:bodyPr/>
                    <a:lstStyle/>
                    <a:p>
                      <a:pPr algn="l" fontAlgn="b"/>
                      <a:endParaRPr lang="en-GB" sz="900" b="0" i="0" u="none" strike="noStrike" dirty="0">
                        <a:solidFill>
                          <a:srgbClr val="000000"/>
                        </a:solidFill>
                        <a:effectLst/>
                        <a:latin typeface="+mj-lt"/>
                      </a:endParaRPr>
                    </a:p>
                  </a:txBody>
                  <a:tcPr marL="9525" marR="9525" marT="9525" marB="0" anchor="b"/>
                </a:tc>
                <a:tc>
                  <a:txBody>
                    <a:bodyPr/>
                    <a:lstStyle/>
                    <a:p>
                      <a:pPr algn="l" fontAlgn="b"/>
                      <a:endParaRPr lang="en-GB" sz="9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0077169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62688570"/>
              </p:ext>
            </p:extLst>
          </p:nvPr>
        </p:nvGraphicFramePr>
        <p:xfrm>
          <a:off x="867600" y="5397228"/>
          <a:ext cx="7503158" cy="1113613"/>
        </p:xfrm>
        <a:graphic>
          <a:graphicData uri="http://schemas.openxmlformats.org/drawingml/2006/table">
            <a:tbl>
              <a:tblPr firstRow="1" bandRow="1">
                <a:tableStyleId>{5C22544A-7EE6-4342-B048-85BDC9FD1C3A}</a:tableStyleId>
              </a:tblPr>
              <a:tblGrid>
                <a:gridCol w="800102">
                  <a:extLst>
                    <a:ext uri="{9D8B030D-6E8A-4147-A177-3AD203B41FA5}">
                      <a16:colId xmlns:a16="http://schemas.microsoft.com/office/drawing/2014/main" val="20000"/>
                    </a:ext>
                  </a:extLst>
                </a:gridCol>
                <a:gridCol w="837882">
                  <a:extLst>
                    <a:ext uri="{9D8B030D-6E8A-4147-A177-3AD203B41FA5}">
                      <a16:colId xmlns:a16="http://schemas.microsoft.com/office/drawing/2014/main" val="20001"/>
                    </a:ext>
                  </a:extLst>
                </a:gridCol>
                <a:gridCol w="837882">
                  <a:extLst>
                    <a:ext uri="{9D8B030D-6E8A-4147-A177-3AD203B41FA5}">
                      <a16:colId xmlns:a16="http://schemas.microsoft.com/office/drawing/2014/main" val="20002"/>
                    </a:ext>
                  </a:extLst>
                </a:gridCol>
                <a:gridCol w="837882">
                  <a:extLst>
                    <a:ext uri="{9D8B030D-6E8A-4147-A177-3AD203B41FA5}">
                      <a16:colId xmlns:a16="http://schemas.microsoft.com/office/drawing/2014/main" val="20003"/>
                    </a:ext>
                  </a:extLst>
                </a:gridCol>
                <a:gridCol w="837882">
                  <a:extLst>
                    <a:ext uri="{9D8B030D-6E8A-4147-A177-3AD203B41FA5}">
                      <a16:colId xmlns:a16="http://schemas.microsoft.com/office/drawing/2014/main" val="20004"/>
                    </a:ext>
                  </a:extLst>
                </a:gridCol>
                <a:gridCol w="837882">
                  <a:extLst>
                    <a:ext uri="{9D8B030D-6E8A-4147-A177-3AD203B41FA5}">
                      <a16:colId xmlns:a16="http://schemas.microsoft.com/office/drawing/2014/main" val="20005"/>
                    </a:ext>
                  </a:extLst>
                </a:gridCol>
                <a:gridCol w="837882">
                  <a:extLst>
                    <a:ext uri="{9D8B030D-6E8A-4147-A177-3AD203B41FA5}">
                      <a16:colId xmlns:a16="http://schemas.microsoft.com/office/drawing/2014/main" val="20006"/>
                    </a:ext>
                  </a:extLst>
                </a:gridCol>
                <a:gridCol w="837882">
                  <a:extLst>
                    <a:ext uri="{9D8B030D-6E8A-4147-A177-3AD203B41FA5}">
                      <a16:colId xmlns:a16="http://schemas.microsoft.com/office/drawing/2014/main" val="3025169053"/>
                    </a:ext>
                  </a:extLst>
                </a:gridCol>
                <a:gridCol w="837882">
                  <a:extLst>
                    <a:ext uri="{9D8B030D-6E8A-4147-A177-3AD203B41FA5}">
                      <a16:colId xmlns:a16="http://schemas.microsoft.com/office/drawing/2014/main" val="1908032107"/>
                    </a:ext>
                  </a:extLst>
                </a:gridCol>
              </a:tblGrid>
              <a:tr h="524857">
                <a:tc>
                  <a:txBody>
                    <a:bodyPr/>
                    <a:lstStyle/>
                    <a:p>
                      <a:pPr fontAlgn="t"/>
                      <a:r>
                        <a:rPr lang="en-US" sz="900" dirty="0">
                          <a:effectLst/>
                          <a:latin typeface="+mj-lt"/>
                        </a:rPr>
                        <a:t>Information Vendor</a:t>
                      </a:r>
                    </a:p>
                  </a:txBody>
                  <a:tcPr marL="84406" marR="84406" marT="19050" marB="1905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Taiwan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Taiwan 25/50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dirty="0">
                          <a:solidFill>
                            <a:schemeClr val="bg1"/>
                          </a:solidFill>
                          <a:effectLst/>
                          <a:latin typeface="+mj-lt"/>
                        </a:rPr>
                        <a:t>MSCI Taiwan 25/50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GB" sz="900" b="1" i="0" u="none" strike="noStrike">
                          <a:solidFill>
                            <a:schemeClr val="bg1"/>
                          </a:solidFill>
                          <a:effectLst/>
                          <a:latin typeface="+mj-lt"/>
                        </a:rPr>
                        <a:t>MSCI Taiwan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a:solidFill>
                            <a:schemeClr val="bg1"/>
                          </a:solidFill>
                          <a:effectLst/>
                          <a:latin typeface="+mj-lt"/>
                        </a:rPr>
                        <a:t>MSCI Thailand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a:solidFill>
                            <a:schemeClr val="bg1"/>
                          </a:solidFill>
                          <a:effectLst/>
                          <a:latin typeface="+mj-lt"/>
                        </a:rPr>
                        <a:t>MSCI Thailand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Vietnam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algn="l" fontAlgn="b"/>
                      <a:r>
                        <a:rPr lang="en-HK" sz="900" b="1" i="0" u="none" strike="noStrike" dirty="0">
                          <a:solidFill>
                            <a:schemeClr val="bg1"/>
                          </a:solidFill>
                          <a:effectLst/>
                          <a:latin typeface="+mj-lt"/>
                        </a:rPr>
                        <a:t>MSCI Vietnam NTR (USD) Index Futures</a:t>
                      </a:r>
                    </a:p>
                  </a:txBody>
                  <a:tcPr marL="9525" marR="9525" marT="9525" marB="0" anchor="b">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0">
                <a:tc>
                  <a:txBody>
                    <a:bodyPr/>
                    <a:lstStyle/>
                    <a:p>
                      <a:pPr algn="l" fontAlgn="ctr"/>
                      <a:r>
                        <a:rPr lang="en-US" sz="900" b="0" i="0" u="none" strike="noStrike" dirty="0">
                          <a:solidFill>
                            <a:schemeClr val="tx1"/>
                          </a:solidFill>
                          <a:effectLst/>
                          <a:latin typeface="+mj-lt"/>
                        </a:rPr>
                        <a:t>Bloomberg</a:t>
                      </a:r>
                    </a:p>
                  </a:txBody>
                  <a:tcPr marL="8792" marR="8792" marT="19050" marB="19050" anchor="ctr">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HJAA Index </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HRCA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HRDA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HJBA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HMTA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HKDA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HNTA Index</a:t>
                      </a:r>
                    </a:p>
                  </a:txBody>
                  <a:tcPr marL="9525" marR="9525" marT="9525" marB="0" anchor="b">
                    <a:lnT w="12700" cap="flat" cmpd="sng" algn="ctr">
                      <a:solidFill>
                        <a:srgbClr val="426788"/>
                      </a:solidFill>
                      <a:prstDash val="solid"/>
                      <a:round/>
                      <a:headEnd type="none" w="med" len="med"/>
                      <a:tailEnd type="none" w="med" len="med"/>
                    </a:lnT>
                  </a:tcPr>
                </a:tc>
                <a:tc>
                  <a:txBody>
                    <a:bodyPr/>
                    <a:lstStyle/>
                    <a:p>
                      <a:pPr algn="l" fontAlgn="b"/>
                      <a:r>
                        <a:rPr lang="en-GB" sz="900" b="0" i="0" u="none" strike="noStrike">
                          <a:solidFill>
                            <a:srgbClr val="000000"/>
                          </a:solidFill>
                          <a:effectLst/>
                          <a:latin typeface="+mj-lt"/>
                        </a:rPr>
                        <a:t>HKSA Index</a:t>
                      </a:r>
                    </a:p>
                  </a:txBody>
                  <a:tcPr marL="9525" marR="9525" marT="9525" marB="0" anchor="b">
                    <a:lnT w="12700" cap="flat" cmpd="sng" algn="ctr">
                      <a:solidFill>
                        <a:srgbClr val="426788"/>
                      </a:solidFill>
                      <a:prstDash val="solid"/>
                      <a:round/>
                      <a:headEnd type="none" w="med" len="med"/>
                      <a:tailEnd type="none" w="med" len="med"/>
                    </a:lnT>
                  </a:tcPr>
                </a:tc>
                <a:extLst>
                  <a:ext uri="{0D108BD9-81ED-4DB2-BD59-A6C34878D82A}">
                    <a16:rowId xmlns:a16="http://schemas.microsoft.com/office/drawing/2014/main" val="10004"/>
                  </a:ext>
                </a:extLst>
              </a:tr>
              <a:tr h="190094">
                <a:tc>
                  <a:txBody>
                    <a:bodyPr/>
                    <a:lstStyle/>
                    <a:p>
                      <a:pPr algn="l" fontAlgn="ctr"/>
                      <a:r>
                        <a:rPr lang="en-US" sz="900" b="0" i="0" u="none" strike="noStrike" dirty="0" smtClean="0">
                          <a:solidFill>
                            <a:schemeClr val="tx1"/>
                          </a:solidFill>
                          <a:effectLst/>
                          <a:latin typeface="+mj-lt"/>
                        </a:rPr>
                        <a:t>Refinitiv</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GB" sz="900" b="0" i="0" u="none" strike="noStrike">
                          <a:solidFill>
                            <a:srgbClr val="000000"/>
                          </a:solidFill>
                          <a:effectLst/>
                          <a:latin typeface="+mj-lt"/>
                        </a:rPr>
                        <a:t>0#HMTW:</a:t>
                      </a:r>
                    </a:p>
                  </a:txBody>
                  <a:tcPr marL="9525" marR="9525" marT="9525" marB="0" anchor="b"/>
                </a:tc>
                <a:tc>
                  <a:txBody>
                    <a:bodyPr/>
                    <a:lstStyle/>
                    <a:p>
                      <a:pPr algn="l" fontAlgn="b"/>
                      <a:r>
                        <a:rPr lang="en-GB" sz="900" b="0" i="0" u="none" strike="noStrike">
                          <a:solidFill>
                            <a:srgbClr val="000000"/>
                          </a:solidFill>
                          <a:effectLst/>
                          <a:latin typeface="+mj-lt"/>
                        </a:rPr>
                        <a:t>0#HTWP:</a:t>
                      </a:r>
                    </a:p>
                  </a:txBody>
                  <a:tcPr marL="9525" marR="9525" marT="9525" marB="0" anchor="b"/>
                </a:tc>
                <a:tc>
                  <a:txBody>
                    <a:bodyPr/>
                    <a:lstStyle/>
                    <a:p>
                      <a:pPr algn="l" fontAlgn="b"/>
                      <a:r>
                        <a:rPr lang="en-GB" sz="900" b="0" i="0" u="none" strike="noStrike">
                          <a:solidFill>
                            <a:srgbClr val="000000"/>
                          </a:solidFill>
                          <a:effectLst/>
                          <a:latin typeface="+mj-lt"/>
                        </a:rPr>
                        <a:t>0#HTWN:</a:t>
                      </a:r>
                    </a:p>
                  </a:txBody>
                  <a:tcPr marL="9525" marR="9525" marT="9525" marB="0" anchor="b"/>
                </a:tc>
                <a:tc>
                  <a:txBody>
                    <a:bodyPr/>
                    <a:lstStyle/>
                    <a:p>
                      <a:pPr algn="l" fontAlgn="b"/>
                      <a:r>
                        <a:rPr lang="en-GB" sz="900" b="0" i="0" u="none" strike="noStrike">
                          <a:solidFill>
                            <a:srgbClr val="000000"/>
                          </a:solidFill>
                          <a:effectLst/>
                          <a:latin typeface="+mj-lt"/>
                        </a:rPr>
                        <a:t>0#HMWN:</a:t>
                      </a:r>
                    </a:p>
                  </a:txBody>
                  <a:tcPr marL="9525" marR="9525" marT="9525" marB="0" anchor="b"/>
                </a:tc>
                <a:tc>
                  <a:txBody>
                    <a:bodyPr/>
                    <a:lstStyle/>
                    <a:p>
                      <a:pPr algn="l" fontAlgn="b"/>
                      <a:r>
                        <a:rPr lang="en-GB" sz="900" b="0" i="0" u="none" strike="noStrike">
                          <a:solidFill>
                            <a:srgbClr val="000000"/>
                          </a:solidFill>
                          <a:effectLst/>
                          <a:latin typeface="+mj-lt"/>
                        </a:rPr>
                        <a:t> 0#HMTH:</a:t>
                      </a:r>
                    </a:p>
                  </a:txBody>
                  <a:tcPr marL="9525" marR="9525" marT="9525" marB="0" anchor="b"/>
                </a:tc>
                <a:tc>
                  <a:txBody>
                    <a:bodyPr/>
                    <a:lstStyle/>
                    <a:p>
                      <a:pPr algn="l" fontAlgn="b"/>
                      <a:r>
                        <a:rPr lang="en-GB" sz="900" b="0" i="0" u="none" strike="noStrike">
                          <a:solidFill>
                            <a:srgbClr val="000000"/>
                          </a:solidFill>
                          <a:effectLst/>
                          <a:latin typeface="+mj-lt"/>
                        </a:rPr>
                        <a:t>0#HMTN: </a:t>
                      </a:r>
                    </a:p>
                  </a:txBody>
                  <a:tcPr marL="9525" marR="9525" marT="9525" marB="0" anchor="b"/>
                </a:tc>
                <a:tc>
                  <a:txBody>
                    <a:bodyPr/>
                    <a:lstStyle/>
                    <a:p>
                      <a:pPr algn="l" fontAlgn="b"/>
                      <a:r>
                        <a:rPr lang="en-GB" sz="900" b="0" i="0" u="none" strike="noStrike">
                          <a:solidFill>
                            <a:srgbClr val="000000"/>
                          </a:solidFill>
                          <a:effectLst/>
                          <a:latin typeface="+mj-lt"/>
                        </a:rPr>
                        <a:t> 0#HMVT:</a:t>
                      </a:r>
                    </a:p>
                  </a:txBody>
                  <a:tcPr marL="9525" marR="9525" marT="9525" marB="0" anchor="b"/>
                </a:tc>
                <a:tc>
                  <a:txBody>
                    <a:bodyPr/>
                    <a:lstStyle/>
                    <a:p>
                      <a:pPr algn="l" fontAlgn="b"/>
                      <a:r>
                        <a:rPr lang="en-GB" sz="900" b="0" i="0" u="none" strike="noStrike" dirty="0">
                          <a:solidFill>
                            <a:srgbClr val="000000"/>
                          </a:solidFill>
                          <a:effectLst/>
                          <a:latin typeface="+mj-lt"/>
                        </a:rPr>
                        <a:t> 0#HMVN:</a:t>
                      </a:r>
                    </a:p>
                  </a:txBody>
                  <a:tcPr marL="9525" marR="9525" marT="9525" marB="0" anchor="b"/>
                </a:tc>
                <a:extLst>
                  <a:ext uri="{0D108BD9-81ED-4DB2-BD59-A6C34878D82A}">
                    <a16:rowId xmlns:a16="http://schemas.microsoft.com/office/drawing/2014/main" val="10010"/>
                  </a:ext>
                </a:extLst>
              </a:tr>
              <a:tr h="190094">
                <a:tc>
                  <a:txBody>
                    <a:bodyPr/>
                    <a:lstStyle/>
                    <a:p>
                      <a:pPr algn="l" fontAlgn="ctr"/>
                      <a:r>
                        <a:rPr lang="en-US" sz="900" b="0" i="0" u="none" strike="noStrike" dirty="0" smtClean="0">
                          <a:solidFill>
                            <a:schemeClr val="tx1"/>
                          </a:solidFill>
                          <a:effectLst/>
                          <a:latin typeface="+mj-lt"/>
                        </a:rPr>
                        <a:t>WIND</a:t>
                      </a:r>
                      <a:endParaRPr lang="en-US" sz="900" b="0" i="0" u="none" strike="noStrike" dirty="0">
                        <a:solidFill>
                          <a:schemeClr val="tx1"/>
                        </a:solidFill>
                        <a:effectLst/>
                        <a:latin typeface="+mj-lt"/>
                      </a:endParaRPr>
                    </a:p>
                  </a:txBody>
                  <a:tcPr marL="8792" marR="8792" marT="19050" marB="19050" anchor="ctr"/>
                </a:tc>
                <a:tc>
                  <a:txBody>
                    <a:bodyPr/>
                    <a:lstStyle/>
                    <a:p>
                      <a:pPr algn="l" fontAlgn="b"/>
                      <a:r>
                        <a:rPr lang="en-HK" sz="900" b="0" i="0" u="none" strike="noStrike" dirty="0" smtClean="0">
                          <a:solidFill>
                            <a:srgbClr val="000000"/>
                          </a:solidFill>
                          <a:effectLst/>
                          <a:latin typeface="+mj-lt"/>
                        </a:rPr>
                        <a:t>MTWF.HK</a:t>
                      </a:r>
                    </a:p>
                  </a:txBody>
                  <a:tcPr marL="9525" marR="9525" marT="9525" marB="0" anchor="b"/>
                </a:tc>
                <a:tc>
                  <a:txBody>
                    <a:bodyPr/>
                    <a:lstStyle/>
                    <a:p>
                      <a:pPr algn="l" fontAlgn="b"/>
                      <a:endParaRPr lang="en-HK" sz="900" b="0" i="0" u="none" strike="noStrike">
                        <a:solidFill>
                          <a:srgbClr val="000000"/>
                        </a:solidFill>
                        <a:effectLst/>
                        <a:latin typeface="+mj-lt"/>
                      </a:endParaRPr>
                    </a:p>
                  </a:txBody>
                  <a:tcPr marL="9525" marR="9525" marT="9525" marB="0" anchor="b"/>
                </a:tc>
                <a:tc>
                  <a:txBody>
                    <a:bodyPr/>
                    <a:lstStyle/>
                    <a:p>
                      <a:pPr algn="l" fontAlgn="b"/>
                      <a:endParaRPr lang="en-GB" sz="900" b="0" i="0" u="none" strike="noStrike">
                        <a:solidFill>
                          <a:srgbClr val="000000"/>
                        </a:solidFill>
                        <a:effectLst/>
                        <a:latin typeface="+mj-lt"/>
                      </a:endParaRPr>
                    </a:p>
                  </a:txBody>
                  <a:tcPr marL="9525" marR="9525" marT="9525" marB="0" anchor="b"/>
                </a:tc>
                <a:tc>
                  <a:txBody>
                    <a:bodyPr/>
                    <a:lstStyle/>
                    <a:p>
                      <a:pPr algn="l" fontAlgn="b"/>
                      <a:r>
                        <a:rPr lang="it-IT" sz="900" b="0" i="0" u="none" strike="noStrike" dirty="0" smtClean="0">
                          <a:solidFill>
                            <a:srgbClr val="000000"/>
                          </a:solidFill>
                          <a:effectLst/>
                          <a:latin typeface="+mj-lt"/>
                        </a:rPr>
                        <a:t>MWNF.HK</a:t>
                      </a:r>
                    </a:p>
                  </a:txBody>
                  <a:tcPr marL="9525" marR="9525" marT="9525" marB="0" anchor="b"/>
                </a:tc>
                <a:tc>
                  <a:txBody>
                    <a:bodyPr/>
                    <a:lstStyle/>
                    <a:p>
                      <a:pPr algn="l" fontAlgn="b"/>
                      <a:endParaRPr lang="en-GB" sz="900" b="0" i="0" u="none" strike="noStrike">
                        <a:solidFill>
                          <a:srgbClr val="000000"/>
                        </a:solidFill>
                        <a:effectLst/>
                        <a:latin typeface="+mj-lt"/>
                      </a:endParaRPr>
                    </a:p>
                  </a:txBody>
                  <a:tcPr marL="9525" marR="9525" marT="9525" marB="0" anchor="b"/>
                </a:tc>
                <a:tc>
                  <a:txBody>
                    <a:bodyPr/>
                    <a:lstStyle/>
                    <a:p>
                      <a:pPr algn="l" fontAlgn="b"/>
                      <a:r>
                        <a:rPr lang="it-IT" sz="900" b="0" i="0" u="none" strike="noStrike" dirty="0" smtClean="0">
                          <a:solidFill>
                            <a:srgbClr val="000000"/>
                          </a:solidFill>
                          <a:effectLst/>
                          <a:latin typeface="+mj-lt"/>
                        </a:rPr>
                        <a:t>MTNF.HK</a:t>
                      </a:r>
                    </a:p>
                  </a:txBody>
                  <a:tcPr marL="9525" marR="9525" marT="9525" marB="0" anchor="b"/>
                </a:tc>
                <a:tc>
                  <a:txBody>
                    <a:bodyPr/>
                    <a:lstStyle/>
                    <a:p>
                      <a:pPr algn="l" fontAlgn="b"/>
                      <a:endParaRPr lang="it-IT" sz="900" b="0" i="0" u="none" strike="noStrike" dirty="0">
                        <a:solidFill>
                          <a:srgbClr val="000000"/>
                        </a:solidFill>
                        <a:effectLst/>
                        <a:latin typeface="+mj-lt"/>
                      </a:endParaRPr>
                    </a:p>
                  </a:txBody>
                  <a:tcPr marL="9525" marR="9525" marT="9525" marB="0" anchor="b"/>
                </a:tc>
                <a:tc>
                  <a:txBody>
                    <a:bodyPr/>
                    <a:lstStyle/>
                    <a:p>
                      <a:pPr algn="l" fontAlgn="b"/>
                      <a:endParaRPr lang="fr-FR" sz="9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00771692"/>
                  </a:ext>
                </a:extLst>
              </a:tr>
            </a:tbl>
          </a:graphicData>
        </a:graphic>
      </p:graphicFrame>
    </p:spTree>
    <p:extLst>
      <p:ext uri="{BB962C8B-B14F-4D97-AF65-F5344CB8AC3E}">
        <p14:creationId xmlns:p14="http://schemas.microsoft.com/office/powerpoint/2010/main" val="19418476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Weekly HSI and HSCEI Options Access Codes</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17</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510841"/>
            <a:ext cx="8961647" cy="422072"/>
          </a:xfrm>
        </p:spPr>
        <p:txBody>
          <a:bodyPr/>
          <a:lstStyle/>
          <a:p>
            <a:pPr marL="0" indent="0">
              <a:buNone/>
            </a:pPr>
            <a:r>
              <a:rPr lang="en-HK" dirty="0"/>
              <a:t>Data Source: </a:t>
            </a:r>
            <a:r>
              <a:rPr lang="en-HK" dirty="0" smtClean="0"/>
              <a:t>HKEX</a:t>
            </a:r>
            <a:endParaRPr lang="en-HK" dirty="0"/>
          </a:p>
        </p:txBody>
      </p:sp>
      <p:sp>
        <p:nvSpPr>
          <p:cNvPr id="14" name="Title 1">
            <a:extLst>
              <a:ext uri="{FF2B5EF4-FFF2-40B4-BE49-F238E27FC236}">
                <a16:creationId xmlns:a16="http://schemas.microsoft.com/office/drawing/2014/main" id="{2DF3359A-7AAC-4D5F-B2F2-14F2BB1F4D36}"/>
              </a:ext>
            </a:extLst>
          </p:cNvPr>
          <p:cNvSpPr txBox="1">
            <a:spLocks/>
          </p:cNvSpPr>
          <p:nvPr/>
        </p:nvSpPr>
        <p:spPr>
          <a:xfrm>
            <a:off x="867600" y="3087795"/>
            <a:ext cx="8959025" cy="465837"/>
          </a:xfrm>
          <a:prstGeom prst="rect">
            <a:avLst/>
          </a:prstGeom>
        </p:spPr>
        <p:txBody>
          <a:bodyPr lIns="0" tIns="0" rIns="0" bIns="0"/>
          <a:lstStyle>
            <a:lvl1pPr marL="0" marR="0" indent="0" algn="l" defTabSz="1069211" rtl="0" latinLnBrk="0">
              <a:lnSpc>
                <a:spcPct val="110000"/>
              </a:lnSpc>
              <a:spcBef>
                <a:spcPts val="1316"/>
              </a:spcBef>
              <a:spcAft>
                <a:spcPts val="0"/>
              </a:spcAft>
              <a:buClrTx/>
              <a:buSzTx/>
              <a:buFontTx/>
              <a:buNone/>
              <a:tabLst/>
              <a:defRPr sz="2000" b="1" i="0" u="none" strike="noStrike" cap="none" spc="0" baseline="0">
                <a:solidFill>
                  <a:schemeClr val="accent1"/>
                </a:solidFill>
                <a:uFillTx/>
                <a:latin typeface="+mj-lt"/>
                <a:ea typeface="+mn-ea"/>
                <a:cs typeface="+mn-cs"/>
                <a:sym typeface="Arial"/>
              </a:defRPr>
            </a:lvl1pPr>
            <a:lvl2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2pPr>
            <a:lvl3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3pPr>
            <a:lvl4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4pPr>
            <a:lvl5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5pPr>
            <a:lvl6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6pPr>
            <a:lvl7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7pPr>
            <a:lvl8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8pPr>
            <a:lvl9pPr marL="0" marR="0" indent="0" algn="l" defTabSz="1069211" rtl="0" latinLnBrk="0">
              <a:lnSpc>
                <a:spcPct val="110000"/>
              </a:lnSpc>
              <a:spcBef>
                <a:spcPts val="1316"/>
              </a:spcBef>
              <a:spcAft>
                <a:spcPts val="0"/>
              </a:spcAft>
              <a:buClrTx/>
              <a:buSzTx/>
              <a:buFontTx/>
              <a:buNone/>
              <a:tabLst/>
              <a:defRPr sz="1316" b="1" i="0" u="none" strike="noStrike" cap="none" spc="0" baseline="0">
                <a:solidFill>
                  <a:srgbClr val="000000"/>
                </a:solidFill>
                <a:uFillTx/>
                <a:latin typeface="+mn-lt"/>
                <a:ea typeface="+mn-ea"/>
                <a:cs typeface="+mn-cs"/>
                <a:sym typeface="Arial"/>
              </a:defRPr>
            </a:lvl9pPr>
          </a:lstStyle>
          <a:p>
            <a:pPr hangingPunct="1"/>
            <a:r>
              <a:rPr lang="en-HK" dirty="0"/>
              <a:t>MSCI </a:t>
            </a:r>
            <a:r>
              <a:rPr lang="en-HK" dirty="0" err="1"/>
              <a:t>AxJ</a:t>
            </a:r>
            <a:r>
              <a:rPr lang="en-HK" dirty="0"/>
              <a:t> and MSCI </a:t>
            </a:r>
            <a:r>
              <a:rPr lang="en-HK" dirty="0" err="1"/>
              <a:t>AxJ</a:t>
            </a:r>
            <a:r>
              <a:rPr lang="en-HK" dirty="0"/>
              <a:t> Futures Access Codes</a:t>
            </a:r>
          </a:p>
        </p:txBody>
      </p:sp>
      <p:graphicFrame>
        <p:nvGraphicFramePr>
          <p:cNvPr id="15" name="Table 14"/>
          <p:cNvGraphicFramePr>
            <a:graphicFrameLocks noGrp="1"/>
          </p:cNvGraphicFramePr>
          <p:nvPr>
            <p:extLst>
              <p:ext uri="{D42A27DB-BD31-4B8C-83A1-F6EECF244321}">
                <p14:modId xmlns:p14="http://schemas.microsoft.com/office/powerpoint/2010/main" val="438839838"/>
              </p:ext>
            </p:extLst>
          </p:nvPr>
        </p:nvGraphicFramePr>
        <p:xfrm>
          <a:off x="867599" y="1103835"/>
          <a:ext cx="7802822" cy="1894164"/>
        </p:xfrm>
        <a:graphic>
          <a:graphicData uri="http://schemas.openxmlformats.org/drawingml/2006/table">
            <a:tbl>
              <a:tblPr firstRow="1" bandRow="1">
                <a:tableStyleId>{5C22544A-7EE6-4342-B048-85BDC9FD1C3A}</a:tableStyleId>
              </a:tblPr>
              <a:tblGrid>
                <a:gridCol w="1904942">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gridCol w="2948940">
                  <a:extLst>
                    <a:ext uri="{9D8B030D-6E8A-4147-A177-3AD203B41FA5}">
                      <a16:colId xmlns:a16="http://schemas.microsoft.com/office/drawing/2014/main" val="839925730"/>
                    </a:ext>
                  </a:extLst>
                </a:gridCol>
              </a:tblGrid>
              <a:tr h="0">
                <a:tc>
                  <a:txBody>
                    <a:bodyPr/>
                    <a:lstStyle/>
                    <a:p>
                      <a:pPr fontAlgn="t"/>
                      <a:r>
                        <a:rPr lang="en-US" sz="1000" dirty="0">
                          <a:effectLst/>
                        </a:rPr>
                        <a:t>Information Vendor</a:t>
                      </a:r>
                    </a:p>
                  </a:txBody>
                  <a:tcPr marL="36000" marR="36000" marT="18000" marB="18000"/>
                </a:tc>
                <a:tc>
                  <a:txBody>
                    <a:bodyPr/>
                    <a:lstStyle/>
                    <a:p>
                      <a:pPr algn="ctr" fontAlgn="t"/>
                      <a:r>
                        <a:rPr lang="en-US" sz="1000" dirty="0" smtClean="0">
                          <a:effectLst/>
                        </a:rPr>
                        <a:t>Weekly</a:t>
                      </a:r>
                      <a:r>
                        <a:rPr lang="en-US" sz="1000" baseline="0" dirty="0" smtClean="0">
                          <a:effectLst/>
                        </a:rPr>
                        <a:t> HSI Options</a:t>
                      </a:r>
                      <a:endParaRPr lang="en-US" sz="1000" dirty="0">
                        <a:effectLst/>
                      </a:endParaRPr>
                    </a:p>
                  </a:txBody>
                  <a:tcPr marL="36000" marR="36000" marT="18000" marB="18000"/>
                </a:tc>
                <a:tc>
                  <a:txBody>
                    <a:bodyPr/>
                    <a:lstStyle/>
                    <a:p>
                      <a:pPr algn="ctr" fontAlgn="t"/>
                      <a:r>
                        <a:rPr lang="en-US" sz="1000" dirty="0" smtClean="0">
                          <a:effectLst/>
                        </a:rPr>
                        <a:t>Weekly HSCEI Options</a:t>
                      </a:r>
                      <a:endParaRPr lang="en-US" sz="1000" dirty="0">
                        <a:effectLst/>
                      </a:endParaRPr>
                    </a:p>
                  </a:txBody>
                  <a:tcPr marL="36000" marR="36000" marT="18000" marB="18000"/>
                </a:tc>
                <a:extLst>
                  <a:ext uri="{0D108BD9-81ED-4DB2-BD59-A6C34878D82A}">
                    <a16:rowId xmlns:a16="http://schemas.microsoft.com/office/drawing/2014/main" val="10000"/>
                  </a:ext>
                </a:extLst>
              </a:tr>
              <a:tr h="0">
                <a:tc>
                  <a:txBody>
                    <a:bodyPr/>
                    <a:lstStyle/>
                    <a:p>
                      <a:pPr algn="l" fontAlgn="ctr"/>
                      <a:r>
                        <a:rPr lang="en-US" sz="1000" u="none" strike="noStrike" dirty="0">
                          <a:effectLst/>
                        </a:rPr>
                        <a:t>AASTOCKS</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322105</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chemeClr val="tx1"/>
                          </a:solidFill>
                          <a:effectLst/>
                          <a:latin typeface="+mj-lt"/>
                        </a:rPr>
                        <a:t>322125</a:t>
                      </a:r>
                    </a:p>
                  </a:txBody>
                  <a:tcPr marL="36000" marR="36000" marT="18000" marB="18000" anchor="ctr"/>
                </a:tc>
                <a:extLst>
                  <a:ext uri="{0D108BD9-81ED-4DB2-BD59-A6C34878D82A}">
                    <a16:rowId xmlns:a16="http://schemas.microsoft.com/office/drawing/2014/main" val="10001"/>
                  </a:ext>
                </a:extLst>
              </a:tr>
              <a:tr h="0">
                <a:tc>
                  <a:txBody>
                    <a:bodyPr/>
                    <a:lstStyle/>
                    <a:p>
                      <a:pPr algn="l" fontAlgn="ctr"/>
                      <a:r>
                        <a:rPr lang="en-US" sz="1000" u="none" strike="noStrike" dirty="0">
                          <a:effectLst/>
                        </a:rPr>
                        <a:t>Bloomberg</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HSI Index OMON</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chemeClr val="tx1"/>
                          </a:solidFill>
                          <a:effectLst/>
                          <a:latin typeface="+mj-lt"/>
                        </a:rPr>
                        <a:t>HSCEI Index</a:t>
                      </a:r>
                      <a:r>
                        <a:rPr lang="en-US" sz="1000" b="0" i="0" u="none" strike="noStrike" baseline="0" dirty="0" smtClean="0">
                          <a:solidFill>
                            <a:schemeClr val="tx1"/>
                          </a:solidFill>
                          <a:effectLst/>
                          <a:latin typeface="+mj-lt"/>
                        </a:rPr>
                        <a:t> OMON</a:t>
                      </a:r>
                      <a:endParaRPr lang="en-US" sz="1000" b="0" i="0" u="none" strike="noStrike" dirty="0">
                        <a:solidFill>
                          <a:schemeClr val="tx1"/>
                        </a:solidFill>
                        <a:effectLst/>
                        <a:latin typeface="+mj-lt"/>
                      </a:endParaRPr>
                    </a:p>
                  </a:txBody>
                  <a:tcPr marL="36000" marR="36000" marT="18000" marB="18000" anchor="ctr"/>
                </a:tc>
                <a:extLst>
                  <a:ext uri="{0D108BD9-81ED-4DB2-BD59-A6C34878D82A}">
                    <a16:rowId xmlns:a16="http://schemas.microsoft.com/office/drawing/2014/main" val="10004"/>
                  </a:ext>
                </a:extLst>
              </a:tr>
              <a:tr h="190094">
                <a:tc>
                  <a:txBody>
                    <a:bodyPr/>
                    <a:lstStyle/>
                    <a:p>
                      <a:pPr algn="l" fontAlgn="ctr"/>
                      <a:r>
                        <a:rPr lang="en-US" sz="1000" u="none" strike="noStrike" dirty="0">
                          <a:effectLst/>
                        </a:rPr>
                        <a:t>DB Power</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HSI</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chemeClr val="tx1"/>
                          </a:solidFill>
                          <a:effectLst/>
                          <a:latin typeface="+mj-lt"/>
                        </a:rPr>
                        <a:t>HHI</a:t>
                      </a:r>
                      <a:endParaRPr lang="en-US" sz="1000" b="0" i="0" u="none" strike="noStrike" dirty="0">
                        <a:solidFill>
                          <a:schemeClr val="tx1"/>
                        </a:solidFill>
                        <a:effectLst/>
                        <a:latin typeface="+mj-lt"/>
                      </a:endParaRPr>
                    </a:p>
                  </a:txBody>
                  <a:tcPr marL="36000" marR="36000" marT="18000" marB="18000" anchor="ctr"/>
                </a:tc>
                <a:extLst>
                  <a:ext uri="{0D108BD9-81ED-4DB2-BD59-A6C34878D82A}">
                    <a16:rowId xmlns:a16="http://schemas.microsoft.com/office/drawing/2014/main" val="10005"/>
                  </a:ext>
                </a:extLst>
              </a:tr>
              <a:tr h="190094">
                <a:tc>
                  <a:txBody>
                    <a:bodyPr/>
                    <a:lstStyle/>
                    <a:p>
                      <a:pPr algn="l" fontAlgn="ctr"/>
                      <a:r>
                        <a:rPr lang="en-GB" sz="1000" u="none" strike="noStrike" dirty="0" smtClean="0">
                          <a:effectLst/>
                        </a:rPr>
                        <a:t>ET Net Limited</a:t>
                      </a:r>
                      <a:endParaRPr lang="en-GB" sz="1000" b="0" i="0" u="none" strike="noStrike" dirty="0">
                        <a:solidFill>
                          <a:srgbClr val="000000"/>
                        </a:solidFill>
                        <a:effectLst/>
                        <a:latin typeface="+mj-lt"/>
                      </a:endParaRPr>
                    </a:p>
                  </a:txBody>
                  <a:tcPr marL="36000" marR="36000" marT="18000" marB="18000" anchor="ctr"/>
                </a:tc>
                <a:tc gridSpan="2">
                  <a:txBody>
                    <a:bodyPr/>
                    <a:lstStyle/>
                    <a:p>
                      <a:pPr marL="0" marR="0" lvl="0" indent="0" algn="ctr" defTabSz="457122" rtl="0" eaLnBrk="1" fontAlgn="b" latinLnBrk="0" hangingPunct="1">
                        <a:lnSpc>
                          <a:spcPct val="100000"/>
                        </a:lnSpc>
                        <a:spcBef>
                          <a:spcPts val="0"/>
                        </a:spcBef>
                        <a:spcAft>
                          <a:spcPts val="0"/>
                        </a:spcAft>
                        <a:buClrTx/>
                        <a:buSzTx/>
                        <a:buFontTx/>
                        <a:buNone/>
                        <a:tabLst/>
                        <a:defRPr/>
                      </a:pPr>
                      <a:r>
                        <a:rPr lang="en-HK" sz="1000" b="0" i="0" u="none" strike="noStrike" kern="1200" dirty="0" smtClean="0">
                          <a:solidFill>
                            <a:schemeClr val="tx1"/>
                          </a:solidFill>
                          <a:effectLst/>
                          <a:latin typeface="+mn-lt"/>
                          <a:ea typeface="+mn-ea"/>
                          <a:cs typeface="+mn-cs"/>
                        </a:rPr>
                        <a:t>Menu "Futures/Options" &gt; "Futures/Options Quotation (Short-term)“ &gt; Access code: The series name</a:t>
                      </a:r>
                      <a:endParaRPr lang="en-US" sz="1000" b="0" i="0" u="none" strike="noStrike" dirty="0">
                        <a:solidFill>
                          <a:schemeClr val="tx1"/>
                        </a:solidFill>
                        <a:effectLst/>
                        <a:latin typeface="+mj-lt"/>
                      </a:endParaRPr>
                    </a:p>
                  </a:txBody>
                  <a:tcPr marL="36000" marR="36000" marT="18000" marB="18000" anchor="ctr"/>
                </a:tc>
                <a:tc hMerge="1">
                  <a:txBody>
                    <a:bodyPr/>
                    <a:lstStyle/>
                    <a:p>
                      <a:endParaRPr lang="en-GB"/>
                    </a:p>
                  </a:txBody>
                  <a:tcPr/>
                </a:tc>
                <a:extLst>
                  <a:ext uri="{0D108BD9-81ED-4DB2-BD59-A6C34878D82A}">
                    <a16:rowId xmlns:a16="http://schemas.microsoft.com/office/drawing/2014/main" val="10006"/>
                  </a:ext>
                </a:extLst>
              </a:tr>
              <a:tr h="190094">
                <a:tc>
                  <a:txBody>
                    <a:bodyPr/>
                    <a:lstStyle/>
                    <a:p>
                      <a:pPr algn="l" fontAlgn="ctr"/>
                      <a:r>
                        <a:rPr lang="en-GB" sz="1000" u="none" strike="noStrike" dirty="0" err="1">
                          <a:effectLst/>
                        </a:rPr>
                        <a:t>Infocast</a:t>
                      </a:r>
                      <a:r>
                        <a:rPr lang="en-GB" sz="1000" u="none" strike="noStrike" dirty="0">
                          <a:effectLst/>
                        </a:rPr>
                        <a:t> </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HSI</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rgbClr val="000000"/>
                          </a:solidFill>
                          <a:effectLst/>
                          <a:latin typeface="+mj-lt"/>
                        </a:rPr>
                        <a:t>HHI</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4234243925"/>
                  </a:ext>
                </a:extLst>
              </a:tr>
              <a:tr h="190094">
                <a:tc>
                  <a:txBody>
                    <a:bodyPr/>
                    <a:lstStyle/>
                    <a:p>
                      <a:pPr algn="l" fontAlgn="ctr"/>
                      <a:r>
                        <a:rPr lang="en-US" sz="1000" b="0" i="0" u="none" strike="noStrike" dirty="0" err="1" smtClean="0">
                          <a:solidFill>
                            <a:srgbClr val="000000"/>
                          </a:solidFill>
                          <a:effectLst/>
                          <a:latin typeface="+mj-lt"/>
                        </a:rPr>
                        <a:t>MegaHub</a:t>
                      </a:r>
                      <a:r>
                        <a:rPr lang="en-US" sz="1000" b="0" i="0" u="none" strike="noStrike" dirty="0" smtClean="0">
                          <a:solidFill>
                            <a:srgbClr val="000000"/>
                          </a:solidFill>
                          <a:effectLst/>
                          <a:latin typeface="+mj-lt"/>
                        </a:rPr>
                        <a:t> Limited</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HSI</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rgbClr val="000000"/>
                          </a:solidFill>
                          <a:effectLst/>
                          <a:latin typeface="+mj-lt"/>
                        </a:rPr>
                        <a:t>HHI</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3760324769"/>
                  </a:ext>
                </a:extLst>
              </a:tr>
              <a:tr h="190094">
                <a:tc>
                  <a:txBody>
                    <a:bodyPr/>
                    <a:lstStyle/>
                    <a:p>
                      <a:pPr algn="l" fontAlgn="ctr"/>
                      <a:r>
                        <a:rPr lang="en-GB" sz="1000" u="none" strike="noStrike" dirty="0">
                          <a:effectLst/>
                        </a:rPr>
                        <a:t>N2N-AFE</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873101</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b="0" i="0" u="none" strike="noStrike" dirty="0" smtClean="0">
                          <a:solidFill>
                            <a:srgbClr val="000000"/>
                          </a:solidFill>
                          <a:effectLst/>
                          <a:latin typeface="+mj-lt"/>
                        </a:rPr>
                        <a:t>873121</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2343215314"/>
                  </a:ext>
                </a:extLst>
              </a:tr>
              <a:tr h="0">
                <a:tc>
                  <a:txBody>
                    <a:bodyPr/>
                    <a:lstStyle/>
                    <a:p>
                      <a:pPr algn="l" fontAlgn="ctr"/>
                      <a:r>
                        <a:rPr lang="en-US" sz="1000" b="0" i="0" u="none" strike="noStrike" dirty="0" smtClean="0">
                          <a:solidFill>
                            <a:srgbClr val="000000"/>
                          </a:solidFill>
                          <a:effectLst/>
                          <a:latin typeface="+mj-lt"/>
                        </a:rPr>
                        <a:t>Refinitiv</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&lt;0#HSIW*.HF&gt;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b="0" i="0" u="none" strike="noStrike" dirty="0" smtClean="0">
                          <a:solidFill>
                            <a:srgbClr val="000000"/>
                          </a:solidFill>
                          <a:effectLst/>
                          <a:latin typeface="+mj-lt"/>
                        </a:rPr>
                        <a:t>&lt;0#HCEIW*.HF&gt;</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3871671771"/>
                  </a:ext>
                </a:extLst>
              </a:tr>
              <a:tr h="190094">
                <a:tc>
                  <a:txBody>
                    <a:bodyPr/>
                    <a:lstStyle/>
                    <a:p>
                      <a:pPr algn="l" fontAlgn="ctr"/>
                      <a:r>
                        <a:rPr lang="en-GB" sz="1000" u="none" strike="noStrike" dirty="0">
                          <a:effectLst/>
                        </a:rPr>
                        <a:t>Tele-Trend</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b="0" i="0" u="none" strike="noStrike" dirty="0" smtClean="0">
                          <a:solidFill>
                            <a:schemeClr val="tx1"/>
                          </a:solidFill>
                          <a:effectLst/>
                          <a:latin typeface="+mj-lt"/>
                        </a:rPr>
                        <a:t>File-&gt;Open-&gt;Options-&gt;HSI</a:t>
                      </a:r>
                      <a:endParaRPr lang="en-US" sz="1000" b="0" i="0" u="none" strike="noStrike" dirty="0">
                        <a:solidFill>
                          <a:schemeClr val="tx1"/>
                        </a:solidFill>
                        <a:effectLst/>
                        <a:latin typeface="+mj-lt"/>
                      </a:endParaRPr>
                    </a:p>
                  </a:txBody>
                  <a:tcPr marL="36000" marR="36000" marT="18000" marB="18000" anchor="ctr"/>
                </a:tc>
                <a:tc>
                  <a:txBody>
                    <a:bodyPr/>
                    <a:lstStyle/>
                    <a:p>
                      <a:pPr marL="0" marR="0" lvl="0" indent="0" algn="ctr" defTabSz="457122" rtl="0" eaLnBrk="1" fontAlgn="ctr" latinLnBrk="0" hangingPunct="1">
                        <a:lnSpc>
                          <a:spcPct val="100000"/>
                        </a:lnSpc>
                        <a:spcBef>
                          <a:spcPts val="0"/>
                        </a:spcBef>
                        <a:spcAft>
                          <a:spcPts val="0"/>
                        </a:spcAft>
                        <a:buClrTx/>
                        <a:buSzTx/>
                        <a:buFontTx/>
                        <a:buNone/>
                        <a:tabLst/>
                        <a:defRPr/>
                      </a:pPr>
                      <a:r>
                        <a:rPr lang="en-US" sz="1000" b="0" i="0" u="none" strike="noStrike" kern="1200" dirty="0" smtClean="0">
                          <a:solidFill>
                            <a:schemeClr val="tx1"/>
                          </a:solidFill>
                          <a:effectLst/>
                          <a:latin typeface="+mn-lt"/>
                          <a:ea typeface="+mn-ea"/>
                          <a:cs typeface="+mn-cs"/>
                        </a:rPr>
                        <a:t>File-&gt;Open-&gt;Options-&gt;HHI</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10"/>
                  </a:ext>
                </a:extLst>
              </a:tr>
            </a:tbl>
          </a:graphicData>
        </a:graphic>
      </p:graphicFrame>
      <p:sp>
        <p:nvSpPr>
          <p:cNvPr id="16" name="Rectangle 15"/>
          <p:cNvSpPr/>
          <p:nvPr/>
        </p:nvSpPr>
        <p:spPr>
          <a:xfrm>
            <a:off x="867600" y="833547"/>
            <a:ext cx="7802821"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Hong Kong and International Information Vendors</a:t>
            </a:r>
            <a:endParaRPr lang="en-US" sz="1000" b="1" dirty="0">
              <a:solidFill>
                <a:prstClr val="white"/>
              </a:solidFill>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548848394"/>
              </p:ext>
            </p:extLst>
          </p:nvPr>
        </p:nvGraphicFramePr>
        <p:xfrm>
          <a:off x="852065" y="3695619"/>
          <a:ext cx="7802822" cy="3026258"/>
        </p:xfrm>
        <a:graphic>
          <a:graphicData uri="http://schemas.openxmlformats.org/drawingml/2006/table">
            <a:tbl>
              <a:tblPr firstRow="1" bandRow="1">
                <a:tableStyleId>{5C22544A-7EE6-4342-B048-85BDC9FD1C3A}</a:tableStyleId>
              </a:tblPr>
              <a:tblGrid>
                <a:gridCol w="1966196">
                  <a:extLst>
                    <a:ext uri="{9D8B030D-6E8A-4147-A177-3AD203B41FA5}">
                      <a16:colId xmlns:a16="http://schemas.microsoft.com/office/drawing/2014/main" val="20000"/>
                    </a:ext>
                  </a:extLst>
                </a:gridCol>
                <a:gridCol w="2918313">
                  <a:extLst>
                    <a:ext uri="{9D8B030D-6E8A-4147-A177-3AD203B41FA5}">
                      <a16:colId xmlns:a16="http://schemas.microsoft.com/office/drawing/2014/main" val="20001"/>
                    </a:ext>
                  </a:extLst>
                </a:gridCol>
                <a:gridCol w="2918313">
                  <a:extLst>
                    <a:ext uri="{9D8B030D-6E8A-4147-A177-3AD203B41FA5}">
                      <a16:colId xmlns:a16="http://schemas.microsoft.com/office/drawing/2014/main" val="20002"/>
                    </a:ext>
                  </a:extLst>
                </a:gridCol>
              </a:tblGrid>
              <a:tr h="0">
                <a:tc>
                  <a:txBody>
                    <a:bodyPr/>
                    <a:lstStyle/>
                    <a:p>
                      <a:pPr fontAlgn="t"/>
                      <a:r>
                        <a:rPr lang="en-US" sz="1000" dirty="0">
                          <a:effectLst/>
                        </a:rPr>
                        <a:t>Information Vendor</a:t>
                      </a:r>
                    </a:p>
                  </a:txBody>
                  <a:tcPr marL="36000" marR="36000" marT="18000" marB="18000"/>
                </a:tc>
                <a:tc>
                  <a:txBody>
                    <a:bodyPr/>
                    <a:lstStyle/>
                    <a:p>
                      <a:pPr algn="ctr" fontAlgn="t"/>
                      <a:r>
                        <a:rPr lang="en-US" sz="1000" dirty="0" smtClean="0">
                          <a:effectLst/>
                        </a:rPr>
                        <a:t>MSCI </a:t>
                      </a:r>
                      <a:r>
                        <a:rPr lang="en-US" sz="1000" dirty="0" err="1" smtClean="0">
                          <a:effectLst/>
                        </a:rPr>
                        <a:t>AxJ</a:t>
                      </a:r>
                      <a:r>
                        <a:rPr lang="en-US" sz="1000" dirty="0" smtClean="0">
                          <a:effectLst/>
                        </a:rPr>
                        <a:t> Index</a:t>
                      </a:r>
                      <a:endParaRPr lang="en-US" sz="1000" dirty="0">
                        <a:effectLst/>
                      </a:endParaRPr>
                    </a:p>
                  </a:txBody>
                  <a:tcPr marL="36000" marR="36000" marT="18000" marB="18000"/>
                </a:tc>
                <a:tc>
                  <a:txBody>
                    <a:bodyPr/>
                    <a:lstStyle/>
                    <a:p>
                      <a:pPr algn="ctr" fontAlgn="t"/>
                      <a:r>
                        <a:rPr lang="en-US" sz="1000" dirty="0" smtClean="0">
                          <a:effectLst/>
                        </a:rPr>
                        <a:t>MSCI </a:t>
                      </a:r>
                      <a:r>
                        <a:rPr lang="en-US" sz="1000" dirty="0" err="1" smtClean="0">
                          <a:effectLst/>
                        </a:rPr>
                        <a:t>AxJ</a:t>
                      </a:r>
                      <a:r>
                        <a:rPr lang="en-US" sz="1000" baseline="0" dirty="0" smtClean="0">
                          <a:effectLst/>
                        </a:rPr>
                        <a:t> Index Futures</a:t>
                      </a:r>
                      <a:endParaRPr lang="en-US" sz="1000" dirty="0">
                        <a:effectLst/>
                      </a:endParaRPr>
                    </a:p>
                  </a:txBody>
                  <a:tcPr marL="36000" marR="36000" marT="18000" marB="18000"/>
                </a:tc>
                <a:extLst>
                  <a:ext uri="{0D108BD9-81ED-4DB2-BD59-A6C34878D82A}">
                    <a16:rowId xmlns:a16="http://schemas.microsoft.com/office/drawing/2014/main" val="10000"/>
                  </a:ext>
                </a:extLst>
              </a:tr>
              <a:tr h="0">
                <a:tc>
                  <a:txBody>
                    <a:bodyPr/>
                    <a:lstStyle/>
                    <a:p>
                      <a:pPr algn="l" fontAlgn="ctr"/>
                      <a:r>
                        <a:rPr lang="en-US" sz="1000" u="none" strike="noStrike" dirty="0">
                          <a:effectLst/>
                        </a:rPr>
                        <a:t>AASTOCKS</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altLang="zh-TW" sz="1000" b="0" i="0" u="none" strike="noStrike" dirty="0" smtClean="0">
                          <a:solidFill>
                            <a:schemeClr val="tx1"/>
                          </a:solidFill>
                          <a:effectLst/>
                          <a:latin typeface="+mj-lt"/>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u="none" strike="noStrike" dirty="0" smtClean="0">
                          <a:effectLst/>
                        </a:rPr>
                        <a:t>221495</a:t>
                      </a:r>
                      <a:endParaRPr lang="en-US" sz="1000" b="0" i="0" u="none" strike="noStrike" dirty="0" smtClean="0">
                        <a:solidFill>
                          <a:schemeClr val="tx1"/>
                        </a:solidFill>
                        <a:effectLst/>
                        <a:latin typeface="+mj-lt"/>
                      </a:endParaRPr>
                    </a:p>
                  </a:txBody>
                  <a:tcPr marL="36000" marR="36000" marT="18000" marB="18000" anchor="ctr"/>
                </a:tc>
                <a:extLst>
                  <a:ext uri="{0D108BD9-81ED-4DB2-BD59-A6C34878D82A}">
                    <a16:rowId xmlns:a16="http://schemas.microsoft.com/office/drawing/2014/main" val="10001"/>
                  </a:ext>
                </a:extLst>
              </a:tr>
              <a:tr h="0">
                <a:tc>
                  <a:txBody>
                    <a:bodyPr/>
                    <a:lstStyle/>
                    <a:p>
                      <a:pPr algn="l" fontAlgn="ctr"/>
                      <a:r>
                        <a:rPr lang="en-US" sz="1000" u="none" strike="noStrike" dirty="0" err="1">
                          <a:effectLst/>
                        </a:rPr>
                        <a:t>Activ</a:t>
                      </a:r>
                      <a:r>
                        <a:rPr lang="en-US" sz="1000" u="none" strike="noStrike" dirty="0">
                          <a:effectLst/>
                        </a:rPr>
                        <a:t> Financial</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u="none" strike="noStrike" dirty="0" smtClean="0">
                          <a:effectLst/>
                        </a:rPr>
                        <a:t> MXJ/&lt;</a:t>
                      </a:r>
                      <a:r>
                        <a:rPr lang="en-US" sz="1000" u="none" strike="noStrike" dirty="0" err="1" smtClean="0">
                          <a:effectLst/>
                        </a:rPr>
                        <a:t>yy</a:t>
                      </a:r>
                      <a:r>
                        <a:rPr lang="en-US" sz="1000" u="none" strike="noStrike" dirty="0" smtClean="0">
                          <a:effectLst/>
                        </a:rPr>
                        <a:t>&gt;&lt;m&gt;.HF</a:t>
                      </a:r>
                      <a:endParaRPr lang="en-US" sz="1000" b="0" i="0" u="none" strike="noStrike" dirty="0" smtClean="0">
                        <a:solidFill>
                          <a:schemeClr val="tx1"/>
                        </a:solidFill>
                        <a:effectLst/>
                        <a:latin typeface="+mj-lt"/>
                      </a:endParaRPr>
                    </a:p>
                  </a:txBody>
                  <a:tcPr marL="36000" marR="36000" marT="18000" marB="18000" anchor="ctr"/>
                </a:tc>
                <a:extLst>
                  <a:ext uri="{0D108BD9-81ED-4DB2-BD59-A6C34878D82A}">
                    <a16:rowId xmlns:a16="http://schemas.microsoft.com/office/drawing/2014/main" val="10002"/>
                  </a:ext>
                </a:extLst>
              </a:tr>
              <a:tr h="0">
                <a:tc>
                  <a:txBody>
                    <a:bodyPr/>
                    <a:lstStyle/>
                    <a:p>
                      <a:pPr algn="l" fontAlgn="ctr"/>
                      <a:r>
                        <a:rPr lang="en-US" sz="1000" u="none" strike="noStrike" dirty="0">
                          <a:effectLst/>
                        </a:rPr>
                        <a:t>Bloomberg</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sz="1000" u="none" strike="noStrike" dirty="0" smtClean="0">
                          <a:effectLst/>
                        </a:rPr>
                        <a:t>M1ASJ</a:t>
                      </a:r>
                      <a:r>
                        <a:rPr lang="en-US" sz="1000" u="none" strike="noStrike" baseline="0" dirty="0" smtClean="0">
                          <a:effectLst/>
                        </a:rPr>
                        <a:t> Index</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u="none" strike="noStrike" dirty="0" smtClean="0">
                          <a:effectLst/>
                        </a:rPr>
                        <a:t>MJSA Index CT</a:t>
                      </a:r>
                      <a:endParaRPr lang="en-US" sz="1000" b="0" i="0" u="none" strike="noStrike" dirty="0">
                        <a:solidFill>
                          <a:schemeClr val="tx1"/>
                        </a:solidFill>
                        <a:effectLst/>
                        <a:latin typeface="+mj-lt"/>
                      </a:endParaRPr>
                    </a:p>
                  </a:txBody>
                  <a:tcPr marL="36000" marR="36000" marT="18000" marB="18000" anchor="ctr"/>
                </a:tc>
                <a:extLst>
                  <a:ext uri="{0D108BD9-81ED-4DB2-BD59-A6C34878D82A}">
                    <a16:rowId xmlns:a16="http://schemas.microsoft.com/office/drawing/2014/main" val="10004"/>
                  </a:ext>
                </a:extLst>
              </a:tr>
              <a:tr h="0">
                <a:tc>
                  <a:txBody>
                    <a:bodyPr/>
                    <a:lstStyle/>
                    <a:p>
                      <a:pPr algn="l" fontAlgn="ctr"/>
                      <a:r>
                        <a:rPr lang="en-US" sz="1000" u="none" strike="noStrike" dirty="0" smtClean="0">
                          <a:effectLst/>
                        </a:rPr>
                        <a:t>CQG</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u="none" strike="noStrike" dirty="0" smtClean="0">
                          <a:effectLst/>
                        </a:rPr>
                        <a:t>MXJ</a:t>
                      </a:r>
                      <a:endParaRPr lang="en-US" sz="1000" b="0" i="0" u="none" strike="noStrike" dirty="0">
                        <a:solidFill>
                          <a:schemeClr val="tx1"/>
                        </a:solidFill>
                        <a:effectLst/>
                        <a:latin typeface="+mj-lt"/>
                      </a:endParaRPr>
                    </a:p>
                  </a:txBody>
                  <a:tcPr marL="36000" marR="36000" marT="18000" marB="18000" anchor="ctr"/>
                </a:tc>
                <a:extLst>
                  <a:ext uri="{0D108BD9-81ED-4DB2-BD59-A6C34878D82A}">
                    <a16:rowId xmlns:a16="http://schemas.microsoft.com/office/drawing/2014/main" val="3448517"/>
                  </a:ext>
                </a:extLst>
              </a:tr>
              <a:tr h="190094">
                <a:tc>
                  <a:txBody>
                    <a:bodyPr/>
                    <a:lstStyle/>
                    <a:p>
                      <a:pPr algn="l" fontAlgn="ctr"/>
                      <a:r>
                        <a:rPr lang="en-US" sz="1000" u="none" strike="noStrike" dirty="0">
                          <a:effectLst/>
                        </a:rPr>
                        <a:t>DB Power</a:t>
                      </a:r>
                      <a:endParaRPr lang="en-US" sz="1000" b="0" i="0" u="none" strike="noStrike" dirty="0">
                        <a:solidFill>
                          <a:schemeClr val="tx1"/>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US" sz="1000" u="none" strike="noStrike" dirty="0" smtClean="0">
                          <a:effectLst/>
                        </a:rPr>
                        <a:t>MXJ</a:t>
                      </a:r>
                      <a:endParaRPr lang="en-US" sz="1000" b="0" i="0" u="none" strike="noStrike" dirty="0">
                        <a:solidFill>
                          <a:schemeClr val="tx1"/>
                        </a:solidFill>
                        <a:effectLst/>
                        <a:latin typeface="+mj-lt"/>
                      </a:endParaRPr>
                    </a:p>
                  </a:txBody>
                  <a:tcPr marL="36000" marR="36000" marT="18000" marB="18000" anchor="ctr"/>
                </a:tc>
                <a:extLst>
                  <a:ext uri="{0D108BD9-81ED-4DB2-BD59-A6C34878D82A}">
                    <a16:rowId xmlns:a16="http://schemas.microsoft.com/office/drawing/2014/main" val="10005"/>
                  </a:ext>
                </a:extLst>
              </a:tr>
              <a:tr h="190094">
                <a:tc>
                  <a:txBody>
                    <a:bodyPr/>
                    <a:lstStyle/>
                    <a:p>
                      <a:pPr algn="l" fontAlgn="ctr"/>
                      <a:r>
                        <a:rPr lang="en-GB" sz="1000" u="none" strike="noStrike" dirty="0">
                          <a:effectLst/>
                        </a:rPr>
                        <a:t>East Money Information</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MXJ</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06"/>
                  </a:ext>
                </a:extLst>
              </a:tr>
              <a:tr h="190094">
                <a:tc>
                  <a:txBody>
                    <a:bodyPr/>
                    <a:lstStyle/>
                    <a:p>
                      <a:pPr algn="l" fontAlgn="ctr"/>
                      <a:r>
                        <a:rPr lang="en-GB" sz="1000" u="none" strike="noStrike" dirty="0">
                          <a:effectLst/>
                        </a:rPr>
                        <a:t> </a:t>
                      </a:r>
                      <a:r>
                        <a:rPr lang="en-GB" sz="1000" u="none" strike="noStrike" dirty="0" err="1">
                          <a:effectLst/>
                        </a:rPr>
                        <a:t>Factset</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 MXJE</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15933415"/>
                  </a:ext>
                </a:extLst>
              </a:tr>
              <a:tr h="190094">
                <a:tc>
                  <a:txBody>
                    <a:bodyPr/>
                    <a:lstStyle/>
                    <a:p>
                      <a:pPr algn="l" fontAlgn="ctr"/>
                      <a:r>
                        <a:rPr lang="en-GB" sz="1000" u="none" strike="noStrike">
                          <a:effectLst/>
                        </a:rPr>
                        <a:t>ICE Data Services</a:t>
                      </a:r>
                      <a:endParaRPr lang="en-GB" sz="1000" b="0" i="0" u="none" strike="noStrike">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F:MXJ</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774002595"/>
                  </a:ext>
                </a:extLst>
              </a:tr>
              <a:tr h="190094">
                <a:tc>
                  <a:txBody>
                    <a:bodyPr/>
                    <a:lstStyle/>
                    <a:p>
                      <a:pPr algn="l" fontAlgn="ctr"/>
                      <a:r>
                        <a:rPr lang="en-GB" sz="1000" u="none" strike="noStrike">
                          <a:effectLst/>
                        </a:rPr>
                        <a:t>Infocast </a:t>
                      </a:r>
                      <a:endParaRPr lang="en-GB" sz="1000" b="0" i="0" u="none" strike="noStrike">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MXJ</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4234243925"/>
                  </a:ext>
                </a:extLst>
              </a:tr>
              <a:tr h="190094">
                <a:tc>
                  <a:txBody>
                    <a:bodyPr/>
                    <a:lstStyle/>
                    <a:p>
                      <a:pPr algn="l" fontAlgn="ctr"/>
                      <a:r>
                        <a:rPr lang="en-GB" sz="1000" u="none" strike="noStrike">
                          <a:effectLst/>
                        </a:rPr>
                        <a:t>N2N-AFE</a:t>
                      </a:r>
                      <a:endParaRPr lang="en-GB" sz="1000" b="0" i="0" u="none" strike="noStrike">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870823</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2343215314"/>
                  </a:ext>
                </a:extLst>
              </a:tr>
              <a:tr h="0">
                <a:tc>
                  <a:txBody>
                    <a:bodyPr/>
                    <a:lstStyle/>
                    <a:p>
                      <a:pPr algn="l" fontAlgn="ctr"/>
                      <a:r>
                        <a:rPr lang="en-GB" sz="1000" u="none" strike="noStrike" dirty="0" err="1">
                          <a:effectLst/>
                        </a:rPr>
                        <a:t>QPWeb</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P11203</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361854214"/>
                  </a:ext>
                </a:extLst>
              </a:tr>
              <a:tr h="0">
                <a:tc>
                  <a:txBody>
                    <a:bodyPr/>
                    <a:lstStyle/>
                    <a:p>
                      <a:pPr algn="l" fontAlgn="ctr"/>
                      <a:r>
                        <a:rPr lang="en-GB" sz="1000" u="none" strike="noStrike">
                          <a:effectLst/>
                        </a:rPr>
                        <a:t>SIX Financial Information</a:t>
                      </a:r>
                      <a:endParaRPr lang="en-GB" sz="1000" b="0" i="0" u="none" strike="noStrike">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err="1">
                          <a:effectLst/>
                        </a:rPr>
                        <a:t>MXJmy</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07"/>
                  </a:ext>
                </a:extLst>
              </a:tr>
              <a:tr h="0">
                <a:tc>
                  <a:txBody>
                    <a:bodyPr/>
                    <a:lstStyle/>
                    <a:p>
                      <a:pPr algn="l" fontAlgn="ctr"/>
                      <a:r>
                        <a:rPr lang="en-US" altLang="zh-TW" sz="1000" u="none" strike="noStrike" dirty="0" smtClean="0">
                          <a:effectLst/>
                        </a:rPr>
                        <a:t>Refinitiv</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sz="1000" u="none" strike="noStrike" dirty="0" smtClean="0">
                          <a:effectLst/>
                        </a:rPr>
                        <a:t>.MIAX00000NUS</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0#HMXJ:</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08"/>
                  </a:ext>
                </a:extLst>
              </a:tr>
              <a:tr h="0">
                <a:tc>
                  <a:txBody>
                    <a:bodyPr/>
                    <a:lstStyle/>
                    <a:p>
                      <a:pPr algn="l" fontAlgn="ctr"/>
                      <a:r>
                        <a:rPr lang="en-GB" sz="1000" u="none" strike="noStrike">
                          <a:effectLst/>
                        </a:rPr>
                        <a:t>Telequote Data</a:t>
                      </a:r>
                      <a:endParaRPr lang="en-GB" sz="1000" b="0" i="0" u="none" strike="noStrike">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MXJ/&lt;</a:t>
                      </a:r>
                      <a:r>
                        <a:rPr lang="en-GB" sz="1000" u="none" strike="noStrike" dirty="0" err="1">
                          <a:effectLst/>
                        </a:rPr>
                        <a:t>yy</a:t>
                      </a:r>
                      <a:r>
                        <a:rPr lang="en-GB" sz="1000" u="none" strike="noStrike" dirty="0">
                          <a:effectLst/>
                        </a:rPr>
                        <a:t>&gt;&lt;m&gt;.HF</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09"/>
                  </a:ext>
                </a:extLst>
              </a:tr>
              <a:tr h="190094">
                <a:tc>
                  <a:txBody>
                    <a:bodyPr/>
                    <a:lstStyle/>
                    <a:p>
                      <a:pPr algn="l" fontAlgn="ctr"/>
                      <a:r>
                        <a:rPr lang="en-GB" sz="1000" u="none" strike="noStrike" dirty="0">
                          <a:effectLst/>
                        </a:rPr>
                        <a:t>Tele-Trend</a:t>
                      </a:r>
                      <a:endParaRPr lang="en-GB" sz="1000" b="0" i="0" u="none" strike="noStrike" dirty="0">
                        <a:solidFill>
                          <a:srgbClr val="000000"/>
                        </a:solidFill>
                        <a:effectLst/>
                        <a:latin typeface="+mj-lt"/>
                      </a:endParaRPr>
                    </a:p>
                  </a:txBody>
                  <a:tcPr marL="36000" marR="36000" marT="18000" marB="18000" anchor="ctr"/>
                </a:tc>
                <a:tc>
                  <a:txBody>
                    <a:bodyPr/>
                    <a:lstStyle/>
                    <a:p>
                      <a:pPr algn="ctr" fontAlgn="b"/>
                      <a:r>
                        <a:rPr lang="en-US" altLang="zh-TW" sz="1000" b="0" i="0" u="none" strike="noStrike" kern="1200" dirty="0" smtClean="0">
                          <a:solidFill>
                            <a:schemeClr val="tx1"/>
                          </a:solidFill>
                          <a:effectLst/>
                          <a:latin typeface="+mn-lt"/>
                          <a:ea typeface="+mn-ea"/>
                          <a:cs typeface="+mn-cs"/>
                        </a:rPr>
                        <a:t>-</a:t>
                      </a:r>
                      <a:endParaRPr lang="en-US" sz="1000" b="0" i="0" u="none" strike="noStrike" dirty="0">
                        <a:solidFill>
                          <a:schemeClr val="tx1"/>
                        </a:solidFill>
                        <a:effectLst/>
                        <a:latin typeface="+mj-lt"/>
                      </a:endParaRPr>
                    </a:p>
                  </a:txBody>
                  <a:tcPr marL="36000" marR="36000" marT="18000" marB="18000" anchor="ctr"/>
                </a:tc>
                <a:tc>
                  <a:txBody>
                    <a:bodyPr/>
                    <a:lstStyle/>
                    <a:p>
                      <a:pPr algn="ctr" fontAlgn="ctr"/>
                      <a:r>
                        <a:rPr lang="en-GB" sz="1000" u="none" strike="noStrike" dirty="0">
                          <a:effectLst/>
                        </a:rPr>
                        <a:t>MXJFC, </a:t>
                      </a:r>
                      <a:r>
                        <a:rPr lang="en-GB" sz="1000" u="none" strike="noStrike" dirty="0" err="1">
                          <a:effectLst/>
                        </a:rPr>
                        <a:t>MXJmyy</a:t>
                      </a:r>
                      <a:r>
                        <a:rPr lang="en-GB" sz="1000" u="none" strike="noStrike" dirty="0">
                          <a:effectLst/>
                        </a:rPr>
                        <a:t> </a:t>
                      </a:r>
                      <a:endParaRPr lang="en-GB" sz="1000" b="0" i="0" u="none" strike="noStrike" dirty="0">
                        <a:solidFill>
                          <a:srgbClr val="000000"/>
                        </a:solidFill>
                        <a:effectLst/>
                        <a:latin typeface="+mj-lt"/>
                      </a:endParaRPr>
                    </a:p>
                  </a:txBody>
                  <a:tcPr marL="36000" marR="36000" marT="18000" marB="18000" anchor="ctr"/>
                </a:tc>
                <a:extLst>
                  <a:ext uri="{0D108BD9-81ED-4DB2-BD59-A6C34878D82A}">
                    <a16:rowId xmlns:a16="http://schemas.microsoft.com/office/drawing/2014/main" val="10010"/>
                  </a:ext>
                </a:extLst>
              </a:tr>
            </a:tbl>
          </a:graphicData>
        </a:graphic>
      </p:graphicFrame>
      <p:sp>
        <p:nvSpPr>
          <p:cNvPr id="19" name="Rectangle 18"/>
          <p:cNvSpPr/>
          <p:nvPr/>
        </p:nvSpPr>
        <p:spPr>
          <a:xfrm>
            <a:off x="852066" y="3425331"/>
            <a:ext cx="7802821"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Hong Kong and International Information Vendors</a:t>
            </a:r>
            <a:endParaRPr lang="en-US" sz="1000" b="1" dirty="0">
              <a:solidFill>
                <a:prstClr val="white"/>
              </a:solidFill>
              <a:cs typeface="Arial" panose="020B0604020202020204" pitchFamily="34" charset="0"/>
            </a:endParaRPr>
          </a:p>
        </p:txBody>
      </p:sp>
    </p:spTree>
    <p:extLst>
      <p:ext uri="{BB962C8B-B14F-4D97-AF65-F5344CB8AC3E}">
        <p14:creationId xmlns:p14="http://schemas.microsoft.com/office/powerpoint/2010/main" val="16404987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Sector Index and Sector Index Futures Access Codes</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18</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510841"/>
            <a:ext cx="8961647" cy="422072"/>
          </a:xfrm>
        </p:spPr>
        <p:txBody>
          <a:bodyPr/>
          <a:lstStyle/>
          <a:p>
            <a:pPr marL="0" indent="0">
              <a:buNone/>
            </a:pPr>
            <a:r>
              <a:rPr lang="en-HK" dirty="0"/>
              <a:t>Data Source: </a:t>
            </a:r>
            <a:r>
              <a:rPr lang="en-HK" dirty="0" smtClean="0"/>
              <a:t>HKEX</a:t>
            </a:r>
            <a:endParaRPr lang="en-HK" dirty="0"/>
          </a:p>
        </p:txBody>
      </p:sp>
      <p:graphicFrame>
        <p:nvGraphicFramePr>
          <p:cNvPr id="10" name="Table 9"/>
          <p:cNvGraphicFramePr>
            <a:graphicFrameLocks noGrp="1"/>
          </p:cNvGraphicFramePr>
          <p:nvPr>
            <p:extLst>
              <p:ext uri="{D42A27DB-BD31-4B8C-83A1-F6EECF244321}">
                <p14:modId xmlns:p14="http://schemas.microsoft.com/office/powerpoint/2010/main" val="2520981899"/>
              </p:ext>
            </p:extLst>
          </p:nvPr>
        </p:nvGraphicFramePr>
        <p:xfrm>
          <a:off x="875415" y="1252155"/>
          <a:ext cx="7804184" cy="2735028"/>
        </p:xfrm>
        <a:graphic>
          <a:graphicData uri="http://schemas.openxmlformats.org/drawingml/2006/table">
            <a:tbl>
              <a:tblPr firstRow="1" bandRow="1">
                <a:tableStyleId>{5C22544A-7EE6-4342-B048-85BDC9FD1C3A}</a:tableStyleId>
              </a:tblPr>
              <a:tblGrid>
                <a:gridCol w="1405149">
                  <a:extLst>
                    <a:ext uri="{9D8B030D-6E8A-4147-A177-3AD203B41FA5}">
                      <a16:colId xmlns:a16="http://schemas.microsoft.com/office/drawing/2014/main" val="20000"/>
                    </a:ext>
                  </a:extLst>
                </a:gridCol>
                <a:gridCol w="1066506">
                  <a:extLst>
                    <a:ext uri="{9D8B030D-6E8A-4147-A177-3AD203B41FA5}">
                      <a16:colId xmlns:a16="http://schemas.microsoft.com/office/drawing/2014/main" val="20001"/>
                    </a:ext>
                  </a:extLst>
                </a:gridCol>
                <a:gridCol w="1148955">
                  <a:extLst>
                    <a:ext uri="{9D8B030D-6E8A-4147-A177-3AD203B41FA5}">
                      <a16:colId xmlns:a16="http://schemas.microsoft.com/office/drawing/2014/main" val="20002"/>
                    </a:ext>
                  </a:extLst>
                </a:gridCol>
                <a:gridCol w="984058">
                  <a:extLst>
                    <a:ext uri="{9D8B030D-6E8A-4147-A177-3AD203B41FA5}">
                      <a16:colId xmlns:a16="http://schemas.microsoft.com/office/drawing/2014/main" val="20003"/>
                    </a:ext>
                  </a:extLst>
                </a:gridCol>
                <a:gridCol w="1171790">
                  <a:extLst>
                    <a:ext uri="{9D8B030D-6E8A-4147-A177-3AD203B41FA5}">
                      <a16:colId xmlns:a16="http://schemas.microsoft.com/office/drawing/2014/main" val="20004"/>
                    </a:ext>
                  </a:extLst>
                </a:gridCol>
                <a:gridCol w="961220">
                  <a:extLst>
                    <a:ext uri="{9D8B030D-6E8A-4147-A177-3AD203B41FA5}">
                      <a16:colId xmlns:a16="http://schemas.microsoft.com/office/drawing/2014/main" val="20005"/>
                    </a:ext>
                  </a:extLst>
                </a:gridCol>
                <a:gridCol w="1066506">
                  <a:extLst>
                    <a:ext uri="{9D8B030D-6E8A-4147-A177-3AD203B41FA5}">
                      <a16:colId xmlns:a16="http://schemas.microsoft.com/office/drawing/2014/main" val="20006"/>
                    </a:ext>
                  </a:extLst>
                </a:gridCol>
              </a:tblGrid>
              <a:tr h="524857">
                <a:tc>
                  <a:txBody>
                    <a:bodyPr/>
                    <a:lstStyle/>
                    <a:p>
                      <a:pPr fontAlgn="t"/>
                      <a:r>
                        <a:rPr lang="en-US" sz="900" dirty="0">
                          <a:effectLst/>
                        </a:rPr>
                        <a:t>Information Vendor</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Banks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Banks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Properties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Properties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Oil &amp; Gas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Oil &amp; Gas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190094">
                <a:tc>
                  <a:txBody>
                    <a:bodyPr/>
                    <a:lstStyle/>
                    <a:p>
                      <a:pPr algn="l" fontAlgn="ctr"/>
                      <a:r>
                        <a:rPr lang="en-US" sz="1000" b="0" i="0" u="none" strike="noStrike" dirty="0">
                          <a:solidFill>
                            <a:schemeClr val="tx1"/>
                          </a:solidFill>
                          <a:effectLst/>
                          <a:latin typeface="+mn-lt"/>
                        </a:rPr>
                        <a:t>AASTOCKS</a:t>
                      </a:r>
                    </a:p>
                  </a:txBody>
                  <a:tcPr marL="8792" marR="8792"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00" b="0" i="0" u="none" strike="noStrike" dirty="0">
                        <a:solidFill>
                          <a:schemeClr val="tx1"/>
                        </a:solidFill>
                        <a:effectLst/>
                        <a:latin typeface="+mn-lt"/>
                      </a:endParaRP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mn-lt"/>
                        </a:rPr>
                        <a:t>221420</a:t>
                      </a:r>
                    </a:p>
                  </a:txBody>
                  <a:tcPr marL="8792" marR="8792"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00" b="0" i="0" u="none" strike="noStrike" kern="1200" dirty="0">
                        <a:solidFill>
                          <a:schemeClr val="tx1"/>
                        </a:solidFill>
                        <a:effectLst/>
                        <a:latin typeface="+mn-lt"/>
                        <a:ea typeface="+mn-ea"/>
                        <a:cs typeface="+mn-cs"/>
                      </a:endParaRP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mn-lt"/>
                          <a:ea typeface="+mn-ea"/>
                          <a:cs typeface="+mn-cs"/>
                        </a:rPr>
                        <a:t>221425</a:t>
                      </a:r>
                    </a:p>
                  </a:txBody>
                  <a:tcPr marL="8792" marR="8792"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00" b="0" i="0" u="none" strike="noStrike" kern="1200" dirty="0">
                        <a:solidFill>
                          <a:schemeClr val="tx1"/>
                        </a:solidFill>
                        <a:effectLst/>
                        <a:latin typeface="+mn-lt"/>
                        <a:ea typeface="+mn-ea"/>
                        <a:cs typeface="+mn-cs"/>
                      </a:endParaRP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000" b="0" i="0" u="none" strike="noStrike" kern="1200" dirty="0">
                          <a:solidFill>
                            <a:schemeClr val="tx1"/>
                          </a:solidFill>
                          <a:effectLst/>
                          <a:latin typeface="+mn-lt"/>
                          <a:ea typeface="+mn-ea"/>
                          <a:cs typeface="+mn-cs"/>
                        </a:rPr>
                        <a:t>221415</a:t>
                      </a:r>
                    </a:p>
                  </a:txBody>
                  <a:tcPr marL="8792" marR="8792"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1173">
                <a:tc>
                  <a:txBody>
                    <a:bodyPr/>
                    <a:lstStyle/>
                    <a:p>
                      <a:pPr algn="l" fontAlgn="ctr"/>
                      <a:r>
                        <a:rPr lang="en-US" sz="1000" b="0" i="0" u="none" strike="noStrike" dirty="0" err="1">
                          <a:solidFill>
                            <a:schemeClr val="tx1"/>
                          </a:solidFill>
                          <a:effectLst/>
                          <a:latin typeface="+mn-lt"/>
                        </a:rPr>
                        <a:t>Activ</a:t>
                      </a:r>
                      <a:r>
                        <a:rPr lang="en-US" sz="1000" b="0" i="0" u="none" strike="noStrike" dirty="0">
                          <a:solidFill>
                            <a:schemeClr val="tx1"/>
                          </a:solidFill>
                          <a:effectLst/>
                          <a:latin typeface="+mn-lt"/>
                        </a:rPr>
                        <a:t> Financial</a:t>
                      </a:r>
                    </a:p>
                  </a:txBody>
                  <a:tcPr marL="8792" marR="8792" marT="19050" marB="19050" anchor="ctr">
                    <a:lnT w="12700" cap="flat" cmpd="sng" algn="ctr">
                      <a:noFill/>
                      <a:prstDash val="solid"/>
                      <a:round/>
                      <a:headEnd type="none" w="med" len="med"/>
                      <a:tailEnd type="none" w="med" len="med"/>
                    </a:lnT>
                  </a:tcPr>
                </a:tc>
                <a:tc>
                  <a:txBody>
                    <a:bodyPr/>
                    <a:lstStyle/>
                    <a:p>
                      <a:pPr algn="ctr" fontAlgn="b"/>
                      <a:r>
                        <a:rPr lang="en-US" sz="1000" b="0" i="0" u="none" strike="noStrike" dirty="0">
                          <a:solidFill>
                            <a:schemeClr val="tx1"/>
                          </a:solidFill>
                          <a:effectLst/>
                          <a:latin typeface="+mn-lt"/>
                        </a:rPr>
                        <a:t>=0200700.HK</a:t>
                      </a:r>
                    </a:p>
                  </a:txBody>
                  <a:tcPr marL="8792" marR="8792" marT="9525" marB="0" anchor="ctr">
                    <a:lnT w="12700" cap="flat" cmpd="sng" algn="ctr">
                      <a:noFill/>
                      <a:prstDash val="solid"/>
                      <a:round/>
                      <a:headEnd type="none" w="med" len="med"/>
                      <a:tailEnd type="none" w="med" len="med"/>
                    </a:lnT>
                  </a:tcPr>
                </a:tc>
                <a:tc>
                  <a:txBody>
                    <a:bodyPr/>
                    <a:lstStyle/>
                    <a:p>
                      <a:pPr algn="ctr" fontAlgn="ctr"/>
                      <a:r>
                        <a:rPr lang="en-US" sz="1000" b="0" i="0" u="none" strike="noStrike" dirty="0">
                          <a:solidFill>
                            <a:schemeClr val="tx1"/>
                          </a:solidFill>
                          <a:effectLst/>
                          <a:latin typeface="+mn-lt"/>
                        </a:rPr>
                        <a:t>MBI/16K.HF</a:t>
                      </a:r>
                    </a:p>
                  </a:txBody>
                  <a:tcPr marL="8792" marR="8792" marT="19050" marB="19050" anchor="ctr">
                    <a:lnT w="12700" cap="flat" cmpd="sng" algn="ctr">
                      <a:noFill/>
                      <a:prstDash val="solid"/>
                      <a:round/>
                      <a:headEnd type="none" w="med" len="med"/>
                      <a:tailEnd type="none" w="med" len="med"/>
                    </a:lnT>
                  </a:tcPr>
                </a:tc>
                <a:tc>
                  <a:txBody>
                    <a:bodyPr/>
                    <a:lstStyle/>
                    <a:p>
                      <a:pPr algn="ctr" fontAlgn="b"/>
                      <a:r>
                        <a:rPr lang="en-US" sz="1000" b="0" i="0" u="none" strike="noStrike" kern="1200">
                          <a:solidFill>
                            <a:schemeClr val="tx1"/>
                          </a:solidFill>
                          <a:effectLst/>
                          <a:latin typeface="+mn-lt"/>
                          <a:ea typeface="+mn-ea"/>
                          <a:cs typeface="+mn-cs"/>
                        </a:rPr>
                        <a:t>=0200800.HK</a:t>
                      </a:r>
                    </a:p>
                  </a:txBody>
                  <a:tcPr marL="8792" marR="8792" marT="9525" marB="0" anchor="ctr">
                    <a:lnT w="12700" cap="flat" cmpd="sng" algn="ctr">
                      <a:noFill/>
                      <a:prstDash val="solid"/>
                      <a:round/>
                      <a:headEnd type="none" w="med" len="med"/>
                      <a:tailEnd type="none" w="med" len="med"/>
                    </a:lnT>
                  </a:tcPr>
                </a:tc>
                <a:tc>
                  <a:txBody>
                    <a:bodyPr/>
                    <a:lstStyle/>
                    <a:p>
                      <a:pPr algn="ctr" fontAlgn="ctr"/>
                      <a:r>
                        <a:rPr lang="en-US" sz="1000" b="0" i="0" u="none" strike="noStrike" kern="1200" dirty="0">
                          <a:solidFill>
                            <a:schemeClr val="tx1"/>
                          </a:solidFill>
                          <a:effectLst/>
                          <a:latin typeface="+mn-lt"/>
                          <a:ea typeface="+mn-ea"/>
                          <a:cs typeface="+mn-cs"/>
                        </a:rPr>
                        <a:t>MPI/16K.HF</a:t>
                      </a:r>
                    </a:p>
                  </a:txBody>
                  <a:tcPr marL="8792" marR="8792" marT="19050" marB="19050" anchor="ctr">
                    <a:lnT w="12700" cap="flat" cmpd="sng" algn="ctr">
                      <a:noFill/>
                      <a:prstDash val="solid"/>
                      <a:round/>
                      <a:headEnd type="none" w="med" len="med"/>
                      <a:tailEnd type="none" w="med" len="med"/>
                    </a:lnT>
                  </a:tcPr>
                </a:tc>
                <a:tc>
                  <a:txBody>
                    <a:bodyPr/>
                    <a:lstStyle/>
                    <a:p>
                      <a:pPr algn="ctr" fontAlgn="b"/>
                      <a:r>
                        <a:rPr lang="en-US" sz="1000" b="0" i="0" u="none" strike="noStrike" kern="1200">
                          <a:solidFill>
                            <a:schemeClr val="tx1"/>
                          </a:solidFill>
                          <a:effectLst/>
                          <a:latin typeface="+mn-lt"/>
                          <a:ea typeface="+mn-ea"/>
                          <a:cs typeface="+mn-cs"/>
                        </a:rPr>
                        <a:t>=0201000.HK</a:t>
                      </a:r>
                    </a:p>
                  </a:txBody>
                  <a:tcPr marL="8792" marR="8792" marT="9525" marB="0" anchor="ctr">
                    <a:lnT w="12700" cap="flat" cmpd="sng" algn="ctr">
                      <a:noFill/>
                      <a:prstDash val="solid"/>
                      <a:round/>
                      <a:headEnd type="none" w="med" len="med"/>
                      <a:tailEnd type="none" w="med" len="med"/>
                    </a:lnT>
                  </a:tcPr>
                </a:tc>
                <a:tc>
                  <a:txBody>
                    <a:bodyPr/>
                    <a:lstStyle/>
                    <a:p>
                      <a:pPr algn="ctr" fontAlgn="ctr"/>
                      <a:r>
                        <a:rPr lang="en-US" sz="1000" b="0" i="0" u="none" strike="noStrike" kern="1200">
                          <a:solidFill>
                            <a:schemeClr val="tx1"/>
                          </a:solidFill>
                          <a:effectLst/>
                          <a:latin typeface="+mn-lt"/>
                          <a:ea typeface="+mn-ea"/>
                          <a:cs typeface="+mn-cs"/>
                        </a:rPr>
                        <a:t>MOI/16K.HF</a:t>
                      </a:r>
                    </a:p>
                  </a:txBody>
                  <a:tcPr marL="8792" marR="8792" marT="19050" marB="19050"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190094">
                <a:tc>
                  <a:txBody>
                    <a:bodyPr/>
                    <a:lstStyle/>
                    <a:p>
                      <a:pPr algn="l" fontAlgn="ctr"/>
                      <a:r>
                        <a:rPr lang="en-US" sz="1000" b="0" i="0" u="none" strike="noStrike" dirty="0">
                          <a:solidFill>
                            <a:schemeClr val="tx1"/>
                          </a:solidFill>
                          <a:effectLst/>
                          <a:latin typeface="+mn-lt"/>
                        </a:rPr>
                        <a:t>AFE</a:t>
                      </a:r>
                    </a:p>
                  </a:txBody>
                  <a:tcPr marL="8792" marR="8792" marT="19050" marB="19050" anchor="ctr"/>
                </a:tc>
                <a:tc>
                  <a:txBody>
                    <a:bodyPr/>
                    <a:lstStyle/>
                    <a:p>
                      <a:pPr algn="ctr" fontAlgn="b"/>
                      <a:r>
                        <a:rPr lang="en-US" sz="1000" b="0" i="0" u="none" strike="noStrike">
                          <a:solidFill>
                            <a:schemeClr val="tx1"/>
                          </a:solidFill>
                          <a:effectLst/>
                          <a:latin typeface="+mn-lt"/>
                        </a:rPr>
                        <a:t>837451</a:t>
                      </a:r>
                    </a:p>
                  </a:txBody>
                  <a:tcPr marL="8792" marR="8792" marT="9525" marB="0" anchor="ctr"/>
                </a:tc>
                <a:tc>
                  <a:txBody>
                    <a:bodyPr/>
                    <a:lstStyle/>
                    <a:p>
                      <a:pPr algn="ctr" fontAlgn="ctr"/>
                      <a:r>
                        <a:rPr lang="en-US" sz="1000" b="0" i="0" u="none" strike="noStrike" dirty="0">
                          <a:solidFill>
                            <a:schemeClr val="tx1"/>
                          </a:solidFill>
                          <a:effectLst/>
                          <a:latin typeface="+mn-lt"/>
                        </a:rPr>
                        <a:t>870809</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837451</a:t>
                      </a: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870810</a:t>
                      </a:r>
                    </a:p>
                  </a:txBody>
                  <a:tcPr marL="8792" marR="8792" marT="19050" marB="19050" anchor="ctr"/>
                </a:tc>
                <a:tc>
                  <a:txBody>
                    <a:bodyPr/>
                    <a:lstStyle/>
                    <a:p>
                      <a:pPr algn="ctr" fontAlgn="b"/>
                      <a:r>
                        <a:rPr lang="en-US" sz="1000" b="0" i="0" u="none" strike="noStrike" kern="1200" dirty="0">
                          <a:solidFill>
                            <a:schemeClr val="tx1"/>
                          </a:solidFill>
                          <a:effectLst/>
                          <a:latin typeface="+mn-lt"/>
                          <a:ea typeface="+mn-ea"/>
                          <a:cs typeface="+mn-cs"/>
                        </a:rPr>
                        <a:t>837451</a:t>
                      </a: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870808</a:t>
                      </a:r>
                    </a:p>
                  </a:txBody>
                  <a:tcPr marL="8792" marR="8792" marT="19050" marB="19050" anchor="ctr"/>
                </a:tc>
                <a:extLst>
                  <a:ext uri="{0D108BD9-81ED-4DB2-BD59-A6C34878D82A}">
                    <a16:rowId xmlns:a16="http://schemas.microsoft.com/office/drawing/2014/main" val="10003"/>
                  </a:ext>
                </a:extLst>
              </a:tr>
              <a:tr h="281173">
                <a:tc>
                  <a:txBody>
                    <a:bodyPr/>
                    <a:lstStyle/>
                    <a:p>
                      <a:pPr algn="l" fontAlgn="ctr"/>
                      <a:r>
                        <a:rPr lang="en-US" sz="1000" b="0" i="0" u="none" strike="noStrike" dirty="0">
                          <a:solidFill>
                            <a:schemeClr val="tx1"/>
                          </a:solidFill>
                          <a:effectLst/>
                          <a:latin typeface="+mn-lt"/>
                        </a:rPr>
                        <a:t>Bloomberg</a:t>
                      </a:r>
                    </a:p>
                  </a:txBody>
                  <a:tcPr marL="8792" marR="8792" marT="19050" marB="19050" anchor="ctr"/>
                </a:tc>
                <a:tc>
                  <a:txBody>
                    <a:bodyPr/>
                    <a:lstStyle/>
                    <a:p>
                      <a:pPr algn="ctr" fontAlgn="b"/>
                      <a:r>
                        <a:rPr lang="en-US" sz="1000" b="0" i="0" u="none" strike="noStrike">
                          <a:solidFill>
                            <a:schemeClr val="tx1"/>
                          </a:solidFill>
                          <a:effectLst/>
                          <a:latin typeface="+mn-lt"/>
                        </a:rPr>
                        <a:t>HSMBI Index</a:t>
                      </a:r>
                    </a:p>
                  </a:txBody>
                  <a:tcPr marL="8792" marR="8792" marT="9525" marB="0" anchor="ctr"/>
                </a:tc>
                <a:tc>
                  <a:txBody>
                    <a:bodyPr/>
                    <a:lstStyle/>
                    <a:p>
                      <a:pPr algn="ctr" fontAlgn="ctr"/>
                      <a:r>
                        <a:rPr lang="en-US" sz="1000" b="0" i="0" u="none" strike="noStrike">
                          <a:solidFill>
                            <a:schemeClr val="tx1"/>
                          </a:solidFill>
                          <a:effectLst/>
                          <a:latin typeface="+mn-lt"/>
                        </a:rPr>
                        <a:t>BMWA Index</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MSMPI Index</a:t>
                      </a: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PPTA Index</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HSMOGI Index</a:t>
                      </a: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OGIA Index</a:t>
                      </a:r>
                    </a:p>
                  </a:txBody>
                  <a:tcPr marL="8792" marR="8792" marT="19050" marB="19050" anchor="ctr"/>
                </a:tc>
                <a:extLst>
                  <a:ext uri="{0D108BD9-81ED-4DB2-BD59-A6C34878D82A}">
                    <a16:rowId xmlns:a16="http://schemas.microsoft.com/office/drawing/2014/main" val="10004"/>
                  </a:ext>
                </a:extLst>
              </a:tr>
              <a:tr h="190094">
                <a:tc>
                  <a:txBody>
                    <a:bodyPr/>
                    <a:lstStyle/>
                    <a:p>
                      <a:pPr algn="l" fontAlgn="ctr"/>
                      <a:r>
                        <a:rPr lang="en-US" sz="1000" b="0" i="0" u="none" strike="noStrike" dirty="0">
                          <a:solidFill>
                            <a:schemeClr val="tx1"/>
                          </a:solidFill>
                          <a:effectLst/>
                          <a:latin typeface="+mn-lt"/>
                        </a:rPr>
                        <a:t>DB Power</a:t>
                      </a:r>
                    </a:p>
                  </a:txBody>
                  <a:tcPr marL="8792" marR="8792" marT="19050" marB="19050" anchor="ctr"/>
                </a:tc>
                <a:tc>
                  <a:txBody>
                    <a:bodyPr/>
                    <a:lstStyle/>
                    <a:p>
                      <a:pPr algn="ctr" fontAlgn="b"/>
                      <a:endParaRPr lang="en-US" sz="1000" b="0" i="0" u="none" strike="noStrike">
                        <a:solidFill>
                          <a:schemeClr val="tx1"/>
                        </a:solidFill>
                        <a:effectLst/>
                        <a:latin typeface="+mn-lt"/>
                      </a:endParaRPr>
                    </a:p>
                  </a:txBody>
                  <a:tcPr marL="8792" marR="8792" marT="9525" marB="0" anchor="ctr"/>
                </a:tc>
                <a:tc>
                  <a:txBody>
                    <a:bodyPr/>
                    <a:lstStyle/>
                    <a:p>
                      <a:pPr algn="ctr" fontAlgn="ctr"/>
                      <a:r>
                        <a:rPr lang="en-US" sz="1000" b="0" i="0" u="none" strike="noStrike">
                          <a:solidFill>
                            <a:schemeClr val="tx1"/>
                          </a:solidFill>
                          <a:effectLst/>
                          <a:latin typeface="+mn-lt"/>
                        </a:rPr>
                        <a:t>MBI</a:t>
                      </a:r>
                    </a:p>
                  </a:txBody>
                  <a:tcPr marL="8792" marR="8792" marT="19050" marB="19050" anchor="ctr"/>
                </a:tc>
                <a:tc>
                  <a:txBody>
                    <a:bodyPr/>
                    <a:lstStyle/>
                    <a:p>
                      <a:pPr algn="ctr" fontAlgn="b"/>
                      <a:endParaRPr lang="en-US" sz="1000" b="0" i="0" u="none" strike="noStrike" kern="1200">
                        <a:solidFill>
                          <a:schemeClr val="tx1"/>
                        </a:solidFill>
                        <a:effectLst/>
                        <a:latin typeface="+mn-lt"/>
                        <a:ea typeface="+mn-ea"/>
                        <a:cs typeface="+mn-cs"/>
                      </a:endParaRP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MPI</a:t>
                      </a:r>
                    </a:p>
                  </a:txBody>
                  <a:tcPr marL="8792" marR="8792" marT="19050" marB="19050" anchor="ctr"/>
                </a:tc>
                <a:tc>
                  <a:txBody>
                    <a:bodyPr/>
                    <a:lstStyle/>
                    <a:p>
                      <a:pPr algn="ctr" fontAlgn="b"/>
                      <a:endParaRPr lang="en-US" sz="1000" b="0" i="0" u="none" strike="noStrike" kern="1200">
                        <a:solidFill>
                          <a:schemeClr val="tx1"/>
                        </a:solidFill>
                        <a:effectLst/>
                        <a:latin typeface="+mn-lt"/>
                        <a:ea typeface="+mn-ea"/>
                        <a:cs typeface="+mn-cs"/>
                      </a:endParaRP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MOI</a:t>
                      </a:r>
                    </a:p>
                  </a:txBody>
                  <a:tcPr marL="8792" marR="8792" marT="19050" marB="19050" anchor="ctr"/>
                </a:tc>
                <a:extLst>
                  <a:ext uri="{0D108BD9-81ED-4DB2-BD59-A6C34878D82A}">
                    <a16:rowId xmlns:a16="http://schemas.microsoft.com/office/drawing/2014/main" val="10005"/>
                  </a:ext>
                </a:extLst>
              </a:tr>
              <a:tr h="190094">
                <a:tc>
                  <a:txBody>
                    <a:bodyPr/>
                    <a:lstStyle/>
                    <a:p>
                      <a:pPr algn="l" fontAlgn="t"/>
                      <a:r>
                        <a:rPr lang="en-US" sz="1000" b="0" i="0" u="none" strike="noStrike" dirty="0">
                          <a:solidFill>
                            <a:schemeClr val="tx1"/>
                          </a:solidFill>
                          <a:effectLst/>
                          <a:latin typeface="+mn-lt"/>
                        </a:rPr>
                        <a:t>ET Net</a:t>
                      </a:r>
                    </a:p>
                  </a:txBody>
                  <a:tcPr marL="8792" marR="8792" marT="19050" marB="19050" anchor="ctr"/>
                </a:tc>
                <a:tc>
                  <a:txBody>
                    <a:bodyPr/>
                    <a:lstStyle/>
                    <a:p>
                      <a:pPr algn="ctr" fontAlgn="b"/>
                      <a:r>
                        <a:rPr lang="en-US" sz="1000" b="0" i="0" u="none" strike="noStrike">
                          <a:solidFill>
                            <a:schemeClr val="tx1"/>
                          </a:solidFill>
                          <a:effectLst/>
                          <a:latin typeface="+mn-lt"/>
                        </a:rPr>
                        <a:t>MBN</a:t>
                      </a:r>
                    </a:p>
                  </a:txBody>
                  <a:tcPr marL="8792" marR="8792" marT="19050" marB="19050" anchor="ctr"/>
                </a:tc>
                <a:tc>
                  <a:txBody>
                    <a:bodyPr/>
                    <a:lstStyle/>
                    <a:p>
                      <a:pPr algn="ctr" fontAlgn="t"/>
                      <a:r>
                        <a:rPr lang="en-US" sz="1000" b="0" i="0" u="none" strike="noStrike">
                          <a:solidFill>
                            <a:schemeClr val="tx1"/>
                          </a:solidFill>
                          <a:effectLst/>
                          <a:latin typeface="+mn-lt"/>
                        </a:rPr>
                        <a:t>MBI</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MPR</a:t>
                      </a:r>
                    </a:p>
                  </a:txBody>
                  <a:tcPr marL="8792" marR="8792" marT="19050" marB="19050" anchor="ctr"/>
                </a:tc>
                <a:tc>
                  <a:txBody>
                    <a:bodyPr/>
                    <a:lstStyle/>
                    <a:p>
                      <a:pPr algn="ctr" fontAlgn="t"/>
                      <a:r>
                        <a:rPr lang="en-US" sz="1000" b="0" i="0" u="none" strike="noStrike" kern="1200">
                          <a:solidFill>
                            <a:schemeClr val="tx1"/>
                          </a:solidFill>
                          <a:effectLst/>
                          <a:latin typeface="+mn-lt"/>
                          <a:ea typeface="+mn-ea"/>
                          <a:cs typeface="+mn-cs"/>
                        </a:rPr>
                        <a:t>MPI</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MOG</a:t>
                      </a:r>
                    </a:p>
                  </a:txBody>
                  <a:tcPr marL="8792" marR="8792" marT="19050" marB="19050" anchor="ctr"/>
                </a:tc>
                <a:tc>
                  <a:txBody>
                    <a:bodyPr/>
                    <a:lstStyle/>
                    <a:p>
                      <a:pPr algn="ctr" fontAlgn="t"/>
                      <a:r>
                        <a:rPr lang="en-US" sz="1000" b="0" i="0" u="none" strike="noStrike" kern="1200" dirty="0">
                          <a:solidFill>
                            <a:schemeClr val="tx1"/>
                          </a:solidFill>
                          <a:effectLst/>
                          <a:latin typeface="+mn-lt"/>
                          <a:ea typeface="+mn-ea"/>
                          <a:cs typeface="+mn-cs"/>
                        </a:rPr>
                        <a:t>MOI</a:t>
                      </a:r>
                    </a:p>
                  </a:txBody>
                  <a:tcPr marL="8792" marR="8792" marT="19050" marB="19050" anchor="ctr"/>
                </a:tc>
                <a:extLst>
                  <a:ext uri="{0D108BD9-81ED-4DB2-BD59-A6C34878D82A}">
                    <a16:rowId xmlns:a16="http://schemas.microsoft.com/office/drawing/2014/main" val="10006"/>
                  </a:ext>
                </a:extLst>
              </a:tr>
              <a:tr h="190094">
                <a:tc>
                  <a:txBody>
                    <a:bodyPr/>
                    <a:lstStyle/>
                    <a:p>
                      <a:pPr algn="l" fontAlgn="ctr"/>
                      <a:r>
                        <a:rPr lang="en-US" sz="1000" b="0" i="0" u="none" strike="noStrike" dirty="0" err="1">
                          <a:solidFill>
                            <a:schemeClr val="tx1"/>
                          </a:solidFill>
                          <a:effectLst/>
                          <a:latin typeface="+mn-lt"/>
                        </a:rPr>
                        <a:t>Infocast</a:t>
                      </a:r>
                      <a:endParaRPr lang="en-US" sz="1000" b="0" i="0" u="none" strike="noStrike" dirty="0">
                        <a:solidFill>
                          <a:schemeClr val="tx1"/>
                        </a:solidFill>
                        <a:effectLst/>
                        <a:latin typeface="+mn-lt"/>
                      </a:endParaRPr>
                    </a:p>
                  </a:txBody>
                  <a:tcPr marL="8792" marR="8792" marT="19050" marB="19050" anchor="ctr"/>
                </a:tc>
                <a:tc>
                  <a:txBody>
                    <a:bodyPr/>
                    <a:lstStyle/>
                    <a:p>
                      <a:pPr algn="ctr" fontAlgn="b"/>
                      <a:r>
                        <a:rPr lang="en-US" sz="1000" b="0" i="0" u="none" strike="noStrike">
                          <a:solidFill>
                            <a:schemeClr val="tx1"/>
                          </a:solidFill>
                          <a:effectLst/>
                          <a:latin typeface="+mn-lt"/>
                        </a:rPr>
                        <a:t>HSMBI</a:t>
                      </a:r>
                    </a:p>
                  </a:txBody>
                  <a:tcPr marL="8792" marR="8792" marT="9525" marB="0" anchor="ctr"/>
                </a:tc>
                <a:tc>
                  <a:txBody>
                    <a:bodyPr/>
                    <a:lstStyle/>
                    <a:p>
                      <a:pPr algn="ctr" fontAlgn="ctr"/>
                      <a:r>
                        <a:rPr lang="en-US" sz="1000" b="0" i="0" u="none" strike="noStrike">
                          <a:solidFill>
                            <a:schemeClr val="tx1"/>
                          </a:solidFill>
                          <a:effectLst/>
                          <a:latin typeface="+mn-lt"/>
                        </a:rPr>
                        <a:t>MBI</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MSMPI</a:t>
                      </a: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MPI</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MOGI</a:t>
                      </a: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MOI</a:t>
                      </a:r>
                    </a:p>
                  </a:txBody>
                  <a:tcPr marL="8792" marR="8792" marT="19050" marB="19050" anchor="ctr"/>
                </a:tc>
                <a:extLst>
                  <a:ext uri="{0D108BD9-81ED-4DB2-BD59-A6C34878D82A}">
                    <a16:rowId xmlns:a16="http://schemas.microsoft.com/office/drawing/2014/main" val="10007"/>
                  </a:ext>
                </a:extLst>
              </a:tr>
              <a:tr h="313655">
                <a:tc>
                  <a:txBody>
                    <a:bodyPr/>
                    <a:lstStyle/>
                    <a:p>
                      <a:pPr algn="l" fontAlgn="ctr"/>
                      <a:r>
                        <a:rPr lang="en-US" sz="1000" b="0" i="0" u="none" strike="noStrike" dirty="0" err="1">
                          <a:solidFill>
                            <a:schemeClr val="tx1"/>
                          </a:solidFill>
                          <a:effectLst/>
                          <a:latin typeface="+mn-lt"/>
                        </a:rPr>
                        <a:t>QuotePower</a:t>
                      </a:r>
                      <a:endParaRPr lang="en-US" sz="1000" b="0" i="0" u="none" strike="noStrike" dirty="0">
                        <a:solidFill>
                          <a:schemeClr val="tx1"/>
                        </a:solidFill>
                        <a:effectLst/>
                        <a:latin typeface="+mn-lt"/>
                      </a:endParaRPr>
                    </a:p>
                  </a:txBody>
                  <a:tcPr marL="8792" marR="8792" marT="19050" marB="19050" anchor="ctr"/>
                </a:tc>
                <a:tc>
                  <a:txBody>
                    <a:bodyPr/>
                    <a:lstStyle/>
                    <a:p>
                      <a:pPr algn="ctr" fontAlgn="b"/>
                      <a:r>
                        <a:rPr lang="en-US" sz="1000" b="0" i="0" u="none" strike="noStrike" dirty="0">
                          <a:solidFill>
                            <a:schemeClr val="tx1"/>
                          </a:solidFill>
                          <a:effectLst/>
                          <a:latin typeface="+mn-lt"/>
                        </a:rPr>
                        <a:t>SEHK.HHSMBI</a:t>
                      </a:r>
                    </a:p>
                  </a:txBody>
                  <a:tcPr marL="8792" marR="8792" marT="9525" marB="0" anchor="ctr"/>
                </a:tc>
                <a:tc>
                  <a:txBody>
                    <a:bodyPr/>
                    <a:lstStyle/>
                    <a:p>
                      <a:pPr algn="ctr" fontAlgn="ctr"/>
                      <a:r>
                        <a:rPr lang="en-US" sz="1000" b="0" i="0" u="none" strike="noStrike">
                          <a:solidFill>
                            <a:schemeClr val="tx1"/>
                          </a:solidFill>
                          <a:effectLst/>
                          <a:latin typeface="+mn-lt"/>
                        </a:rPr>
                        <a:t>P11223</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SEHK.HHSMPI</a:t>
                      </a: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P11224</a:t>
                      </a:r>
                    </a:p>
                  </a:txBody>
                  <a:tcPr marL="8792" marR="8792" marT="19050" marB="19050" anchor="ctr"/>
                </a:tc>
                <a:tc>
                  <a:txBody>
                    <a:bodyPr/>
                    <a:lstStyle/>
                    <a:p>
                      <a:pPr algn="ctr" fontAlgn="b"/>
                      <a:r>
                        <a:rPr lang="en-US" sz="1000" b="0" i="0" u="none" strike="noStrike" kern="1200">
                          <a:solidFill>
                            <a:schemeClr val="tx1"/>
                          </a:solidFill>
                          <a:effectLst/>
                          <a:latin typeface="+mn-lt"/>
                          <a:ea typeface="+mn-ea"/>
                          <a:cs typeface="+mn-cs"/>
                        </a:rPr>
                        <a:t>SEHK.HHSMOGI</a:t>
                      </a: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P11222</a:t>
                      </a:r>
                    </a:p>
                  </a:txBody>
                  <a:tcPr marL="8792" marR="8792" marT="19050" marB="19050" anchor="ctr"/>
                </a:tc>
                <a:extLst>
                  <a:ext uri="{0D108BD9-81ED-4DB2-BD59-A6C34878D82A}">
                    <a16:rowId xmlns:a16="http://schemas.microsoft.com/office/drawing/2014/main" val="10008"/>
                  </a:ext>
                </a:extLst>
              </a:tr>
              <a:tr h="190094">
                <a:tc>
                  <a:txBody>
                    <a:bodyPr/>
                    <a:lstStyle/>
                    <a:p>
                      <a:pPr algn="l" fontAlgn="ctr"/>
                      <a:r>
                        <a:rPr lang="en-US" sz="1000" b="0" i="0" u="none" strike="noStrike" dirty="0" err="1">
                          <a:solidFill>
                            <a:schemeClr val="tx1"/>
                          </a:solidFill>
                          <a:effectLst/>
                          <a:latin typeface="+mn-lt"/>
                        </a:rPr>
                        <a:t>Telequote</a:t>
                      </a:r>
                      <a:endParaRPr lang="en-US" sz="1000" b="0" i="0" u="none" strike="noStrike" dirty="0">
                        <a:solidFill>
                          <a:schemeClr val="tx1"/>
                        </a:solidFill>
                        <a:effectLst/>
                        <a:latin typeface="+mn-lt"/>
                      </a:endParaRPr>
                    </a:p>
                  </a:txBody>
                  <a:tcPr marL="8792" marR="8792" marT="19050" marB="19050" anchor="ctr"/>
                </a:tc>
                <a:tc>
                  <a:txBody>
                    <a:bodyPr/>
                    <a:lstStyle/>
                    <a:p>
                      <a:pPr algn="ctr" fontAlgn="b"/>
                      <a:endParaRPr lang="en-US" sz="1000" b="0" i="0" u="none" strike="noStrike">
                        <a:solidFill>
                          <a:schemeClr val="tx1"/>
                        </a:solidFill>
                        <a:effectLst/>
                        <a:latin typeface="+mn-lt"/>
                      </a:endParaRPr>
                    </a:p>
                  </a:txBody>
                  <a:tcPr marL="8792" marR="8792" marT="9525" marB="0" anchor="ctr"/>
                </a:tc>
                <a:tc>
                  <a:txBody>
                    <a:bodyPr/>
                    <a:lstStyle/>
                    <a:p>
                      <a:pPr algn="ctr" fontAlgn="ctr"/>
                      <a:r>
                        <a:rPr lang="en-US" sz="1000" b="0" i="0" u="none" strike="noStrike">
                          <a:solidFill>
                            <a:schemeClr val="tx1"/>
                          </a:solidFill>
                          <a:effectLst/>
                          <a:latin typeface="+mn-lt"/>
                        </a:rPr>
                        <a:t>MBImy</a:t>
                      </a:r>
                    </a:p>
                  </a:txBody>
                  <a:tcPr marL="8792" marR="8792" marT="19050" marB="19050" anchor="ctr"/>
                </a:tc>
                <a:tc>
                  <a:txBody>
                    <a:bodyPr/>
                    <a:lstStyle/>
                    <a:p>
                      <a:pPr algn="ctr" fontAlgn="b"/>
                      <a:endParaRPr lang="en-US" sz="1000" b="0" i="0" u="none" strike="noStrike" kern="1200">
                        <a:solidFill>
                          <a:schemeClr val="tx1"/>
                        </a:solidFill>
                        <a:effectLst/>
                        <a:latin typeface="+mn-lt"/>
                        <a:ea typeface="+mn-ea"/>
                        <a:cs typeface="+mn-cs"/>
                      </a:endParaRP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MPImy</a:t>
                      </a:r>
                    </a:p>
                  </a:txBody>
                  <a:tcPr marL="8792" marR="8792" marT="19050" marB="19050" anchor="ctr"/>
                </a:tc>
                <a:tc>
                  <a:txBody>
                    <a:bodyPr/>
                    <a:lstStyle/>
                    <a:p>
                      <a:pPr algn="ctr" fontAlgn="b"/>
                      <a:endParaRPr lang="en-US" sz="1000" b="0" i="0" u="none" strike="noStrike" kern="1200">
                        <a:solidFill>
                          <a:schemeClr val="tx1"/>
                        </a:solidFill>
                        <a:effectLst/>
                        <a:latin typeface="+mn-lt"/>
                        <a:ea typeface="+mn-ea"/>
                        <a:cs typeface="+mn-cs"/>
                      </a:endParaRPr>
                    </a:p>
                  </a:txBody>
                  <a:tcPr marL="8792" marR="8792" marT="9525" marB="0" anchor="ctr"/>
                </a:tc>
                <a:tc>
                  <a:txBody>
                    <a:bodyPr/>
                    <a:lstStyle/>
                    <a:p>
                      <a:pPr algn="ctr" fontAlgn="ctr"/>
                      <a:r>
                        <a:rPr lang="en-US" sz="1000" b="0" i="0" u="none" strike="noStrike" kern="1200">
                          <a:solidFill>
                            <a:schemeClr val="tx1"/>
                          </a:solidFill>
                          <a:effectLst/>
                          <a:latin typeface="+mn-lt"/>
                          <a:ea typeface="+mn-ea"/>
                          <a:cs typeface="+mn-cs"/>
                        </a:rPr>
                        <a:t>MOImy</a:t>
                      </a:r>
                    </a:p>
                  </a:txBody>
                  <a:tcPr marL="8792" marR="8792" marT="19050" marB="19050" anchor="ctr"/>
                </a:tc>
                <a:extLst>
                  <a:ext uri="{0D108BD9-81ED-4DB2-BD59-A6C34878D82A}">
                    <a16:rowId xmlns:a16="http://schemas.microsoft.com/office/drawing/2014/main" val="10009"/>
                  </a:ext>
                </a:extLst>
              </a:tr>
              <a:tr h="190094">
                <a:tc>
                  <a:txBody>
                    <a:bodyPr/>
                    <a:lstStyle/>
                    <a:p>
                      <a:pPr algn="l" fontAlgn="ctr"/>
                      <a:r>
                        <a:rPr lang="en-US" altLang="zh-TW" sz="1000" u="none" strike="noStrike" dirty="0" smtClean="0">
                          <a:effectLst/>
                        </a:rPr>
                        <a:t>Refinitiv</a:t>
                      </a:r>
                      <a:endParaRPr lang="en-US" sz="1000" b="0" i="0" u="none" strike="noStrike" dirty="0">
                        <a:solidFill>
                          <a:schemeClr val="tx1"/>
                        </a:solidFill>
                        <a:effectLst/>
                        <a:latin typeface="+mn-lt"/>
                      </a:endParaRPr>
                    </a:p>
                  </a:txBody>
                  <a:tcPr marL="8792" marR="8792" marT="19050" marB="19050" anchor="ctr"/>
                </a:tc>
                <a:tc>
                  <a:txBody>
                    <a:bodyPr/>
                    <a:lstStyle/>
                    <a:p>
                      <a:pPr algn="ctr" fontAlgn="b"/>
                      <a:r>
                        <a:rPr lang="en-US" sz="1000" b="0" i="0" u="none" strike="noStrike" dirty="0">
                          <a:solidFill>
                            <a:schemeClr val="tx1"/>
                          </a:solidFill>
                          <a:effectLst/>
                          <a:latin typeface="+mn-lt"/>
                        </a:rPr>
                        <a:t>.HSMBI</a:t>
                      </a:r>
                    </a:p>
                  </a:txBody>
                  <a:tcPr marL="8792" marR="8792" marT="9525" marB="0" anchor="ctr"/>
                </a:tc>
                <a:tc>
                  <a:txBody>
                    <a:bodyPr/>
                    <a:lstStyle/>
                    <a:p>
                      <a:pPr algn="ctr" fontAlgn="ctr"/>
                      <a:r>
                        <a:rPr lang="en-US" sz="1000" b="0" i="0" u="none" strike="noStrike" dirty="0">
                          <a:solidFill>
                            <a:schemeClr val="tx1"/>
                          </a:solidFill>
                          <a:effectLst/>
                          <a:latin typeface="+mn-lt"/>
                        </a:rPr>
                        <a:t>0#HMBI:</a:t>
                      </a:r>
                    </a:p>
                  </a:txBody>
                  <a:tcPr marL="8792" marR="8792" marT="19050" marB="19050" anchor="ctr"/>
                </a:tc>
                <a:tc>
                  <a:txBody>
                    <a:bodyPr/>
                    <a:lstStyle/>
                    <a:p>
                      <a:pPr algn="ctr" fontAlgn="b"/>
                      <a:r>
                        <a:rPr lang="en-US" sz="1000" b="0" i="0" u="none" strike="noStrike" kern="1200" dirty="0">
                          <a:solidFill>
                            <a:schemeClr val="tx1"/>
                          </a:solidFill>
                          <a:effectLst/>
                          <a:latin typeface="+mn-lt"/>
                          <a:ea typeface="+mn-ea"/>
                          <a:cs typeface="+mn-cs"/>
                        </a:rPr>
                        <a:t>.HSMPI</a:t>
                      </a: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0#HMPI:</a:t>
                      </a:r>
                    </a:p>
                  </a:txBody>
                  <a:tcPr marL="8792" marR="8792" marT="19050" marB="19050" anchor="ctr"/>
                </a:tc>
                <a:tc>
                  <a:txBody>
                    <a:bodyPr/>
                    <a:lstStyle/>
                    <a:p>
                      <a:pPr algn="ctr" fontAlgn="b"/>
                      <a:r>
                        <a:rPr lang="en-US" sz="1000" b="0" i="0" u="none" strike="noStrike" kern="1200" dirty="0">
                          <a:solidFill>
                            <a:schemeClr val="tx1"/>
                          </a:solidFill>
                          <a:effectLst/>
                          <a:latin typeface="+mn-lt"/>
                          <a:ea typeface="+mn-ea"/>
                          <a:cs typeface="+mn-cs"/>
                        </a:rPr>
                        <a:t>.HSMOGI</a:t>
                      </a:r>
                    </a:p>
                  </a:txBody>
                  <a:tcPr marL="8792" marR="8792" marT="9525" marB="0" anchor="ctr"/>
                </a:tc>
                <a:tc>
                  <a:txBody>
                    <a:bodyPr/>
                    <a:lstStyle/>
                    <a:p>
                      <a:pPr algn="ctr" fontAlgn="ctr"/>
                      <a:r>
                        <a:rPr lang="en-US" sz="1000" b="0" i="0" u="none" strike="noStrike" kern="1200" dirty="0">
                          <a:solidFill>
                            <a:schemeClr val="tx1"/>
                          </a:solidFill>
                          <a:effectLst/>
                          <a:latin typeface="+mn-lt"/>
                          <a:ea typeface="+mn-ea"/>
                          <a:cs typeface="+mn-cs"/>
                        </a:rPr>
                        <a:t>0#HMOI:</a:t>
                      </a:r>
                    </a:p>
                  </a:txBody>
                  <a:tcPr marL="8792" marR="8792" marT="19050" marB="19050" anchor="ctr"/>
                </a:tc>
                <a:extLst>
                  <a:ext uri="{0D108BD9-81ED-4DB2-BD59-A6C34878D82A}">
                    <a16:rowId xmlns:a16="http://schemas.microsoft.com/office/drawing/2014/main" val="10010"/>
                  </a:ext>
                </a:extLst>
              </a:tr>
            </a:tbl>
          </a:graphicData>
        </a:graphic>
      </p:graphicFrame>
      <p:sp>
        <p:nvSpPr>
          <p:cNvPr id="11" name="Rectangle 10"/>
          <p:cNvSpPr/>
          <p:nvPr/>
        </p:nvSpPr>
        <p:spPr>
          <a:xfrm>
            <a:off x="875415" y="1000155"/>
            <a:ext cx="7812000"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Hong Kong and International Information Vendors</a:t>
            </a:r>
            <a:endParaRPr lang="en-US" sz="1000" b="1" dirty="0">
              <a:solidFill>
                <a:prstClr val="white"/>
              </a:solidFill>
              <a:cs typeface="Arial" panose="020B0604020202020204" pitchFamily="34" charset="0"/>
            </a:endParaRPr>
          </a:p>
        </p:txBody>
      </p:sp>
      <p:sp>
        <p:nvSpPr>
          <p:cNvPr id="12" name="Rectangle 11"/>
          <p:cNvSpPr/>
          <p:nvPr/>
        </p:nvSpPr>
        <p:spPr>
          <a:xfrm>
            <a:off x="867600" y="3983668"/>
            <a:ext cx="7812000"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Mainland Information Vendors</a:t>
            </a:r>
            <a:endParaRPr lang="en-US" sz="1000" b="1" dirty="0">
              <a:solidFill>
                <a:prstClr val="white"/>
              </a:solidFill>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079702921"/>
              </p:ext>
            </p:extLst>
          </p:nvPr>
        </p:nvGraphicFramePr>
        <p:xfrm>
          <a:off x="867601" y="4235665"/>
          <a:ext cx="7811998" cy="2027111"/>
        </p:xfrm>
        <a:graphic>
          <a:graphicData uri="http://schemas.openxmlformats.org/drawingml/2006/table">
            <a:tbl>
              <a:tblPr firstRow="1" bandRow="1">
                <a:tableStyleId>{5C22544A-7EE6-4342-B048-85BDC9FD1C3A}</a:tableStyleId>
              </a:tblPr>
              <a:tblGrid>
                <a:gridCol w="1401050">
                  <a:extLst>
                    <a:ext uri="{9D8B030D-6E8A-4147-A177-3AD203B41FA5}">
                      <a16:colId xmlns:a16="http://schemas.microsoft.com/office/drawing/2014/main" val="20000"/>
                    </a:ext>
                  </a:extLst>
                </a:gridCol>
                <a:gridCol w="1068491">
                  <a:extLst>
                    <a:ext uri="{9D8B030D-6E8A-4147-A177-3AD203B41FA5}">
                      <a16:colId xmlns:a16="http://schemas.microsoft.com/office/drawing/2014/main" val="20001"/>
                    </a:ext>
                  </a:extLst>
                </a:gridCol>
                <a:gridCol w="1068491">
                  <a:extLst>
                    <a:ext uri="{9D8B030D-6E8A-4147-A177-3AD203B41FA5}">
                      <a16:colId xmlns:a16="http://schemas.microsoft.com/office/drawing/2014/main" val="20002"/>
                    </a:ext>
                  </a:extLst>
                </a:gridCol>
                <a:gridCol w="1068491">
                  <a:extLst>
                    <a:ext uri="{9D8B030D-6E8A-4147-A177-3AD203B41FA5}">
                      <a16:colId xmlns:a16="http://schemas.microsoft.com/office/drawing/2014/main" val="20003"/>
                    </a:ext>
                  </a:extLst>
                </a:gridCol>
                <a:gridCol w="1193879">
                  <a:extLst>
                    <a:ext uri="{9D8B030D-6E8A-4147-A177-3AD203B41FA5}">
                      <a16:colId xmlns:a16="http://schemas.microsoft.com/office/drawing/2014/main" val="20004"/>
                    </a:ext>
                  </a:extLst>
                </a:gridCol>
                <a:gridCol w="943105">
                  <a:extLst>
                    <a:ext uri="{9D8B030D-6E8A-4147-A177-3AD203B41FA5}">
                      <a16:colId xmlns:a16="http://schemas.microsoft.com/office/drawing/2014/main" val="20005"/>
                    </a:ext>
                  </a:extLst>
                </a:gridCol>
                <a:gridCol w="1068491">
                  <a:extLst>
                    <a:ext uri="{9D8B030D-6E8A-4147-A177-3AD203B41FA5}">
                      <a16:colId xmlns:a16="http://schemas.microsoft.com/office/drawing/2014/main" val="20006"/>
                    </a:ext>
                  </a:extLst>
                </a:gridCol>
              </a:tblGrid>
              <a:tr h="591138">
                <a:tc>
                  <a:txBody>
                    <a:bodyPr/>
                    <a:lstStyle/>
                    <a:p>
                      <a:pPr fontAlgn="t"/>
                      <a:r>
                        <a:rPr lang="en-US" sz="900" dirty="0">
                          <a:effectLst/>
                        </a:rPr>
                        <a:t>Information Vendor</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Banks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Banks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Properties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Properties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smtClean="0">
                          <a:effectLst/>
                        </a:rPr>
                        <a:t>Mainland </a:t>
                      </a:r>
                      <a:r>
                        <a:rPr lang="en-US" sz="900" dirty="0">
                          <a:effectLst/>
                        </a:rPr>
                        <a:t>Oil &amp; Gas Index</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900" dirty="0">
                          <a:effectLst/>
                        </a:rPr>
                        <a:t>Mainland Oil &amp; Gas </a:t>
                      </a:r>
                      <a:r>
                        <a:rPr lang="en-US" sz="900" dirty="0" smtClean="0">
                          <a:effectLst/>
                        </a:rPr>
                        <a:t>Index Futures</a:t>
                      </a:r>
                      <a:endParaRPr lang="en-US" sz="900" dirty="0">
                        <a:effectLst/>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191928">
                <a:tc>
                  <a:txBody>
                    <a:bodyPr/>
                    <a:lstStyle/>
                    <a:p>
                      <a:pPr algn="l" fontAlgn="t"/>
                      <a:r>
                        <a:rPr lang="en-US" sz="1000" dirty="0">
                          <a:effectLst/>
                          <a:latin typeface="+mn-lt"/>
                        </a:rPr>
                        <a:t>East Money</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HSMBI</a:t>
                      </a: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a:effectLst/>
                          <a:latin typeface="+mn-lt"/>
                        </a:rPr>
                        <a:t>MBI</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HSMPI</a:t>
                      </a: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a:effectLst/>
                          <a:latin typeface="+mn-lt"/>
                        </a:rPr>
                        <a:t>MPI</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mn-lt"/>
                        </a:rPr>
                        <a:t>HSMOGI</a:t>
                      </a:r>
                    </a:p>
                  </a:txBody>
                  <a:tcPr marL="8792" marR="8792" marT="9525" marB="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dirty="0">
                          <a:effectLst/>
                          <a:latin typeface="+mn-lt"/>
                        </a:rPr>
                        <a:t>MOI</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45470">
                <a:tc>
                  <a:txBody>
                    <a:bodyPr/>
                    <a:lstStyle/>
                    <a:p>
                      <a:pPr algn="l" fontAlgn="t"/>
                      <a:r>
                        <a:rPr lang="en-US" sz="1000" dirty="0" err="1">
                          <a:effectLst/>
                          <a:latin typeface="+mn-lt"/>
                        </a:rPr>
                        <a:t>Hexin</a:t>
                      </a:r>
                      <a:r>
                        <a:rPr lang="en-US" sz="1000" dirty="0">
                          <a:effectLst/>
                          <a:latin typeface="+mn-lt"/>
                        </a:rPr>
                        <a:t> Flush Financial</a:t>
                      </a:r>
                    </a:p>
                  </a:txBody>
                  <a:tcPr marL="84406" marR="84406" marT="19050" marB="19050" anchor="ctr">
                    <a:lnT w="12700" cap="flat" cmpd="sng" algn="ctr">
                      <a:noFill/>
                      <a:prstDash val="solid"/>
                      <a:round/>
                      <a:headEnd type="none" w="med" len="med"/>
                      <a:tailEnd type="none" w="med" len="med"/>
                    </a:lnT>
                  </a:tcPr>
                </a:tc>
                <a:tc>
                  <a:txBody>
                    <a:bodyPr/>
                    <a:lstStyle/>
                    <a:p>
                      <a:pPr algn="ctr" fontAlgn="b"/>
                      <a:endParaRPr lang="en-US" sz="1000" b="0" i="0" u="none" strike="noStrike" dirty="0">
                        <a:solidFill>
                          <a:srgbClr val="000000"/>
                        </a:solidFill>
                        <a:effectLst/>
                        <a:latin typeface="+mn-lt"/>
                      </a:endParaRPr>
                    </a:p>
                  </a:txBody>
                  <a:tcPr marL="8792" marR="8792" marT="9525" marB="0" anchor="ctr">
                    <a:lnT w="12700" cap="flat" cmpd="sng" algn="ctr">
                      <a:noFill/>
                      <a:prstDash val="solid"/>
                      <a:round/>
                      <a:headEnd type="none" w="med" len="med"/>
                      <a:tailEnd type="none" w="med" len="med"/>
                    </a:lnT>
                  </a:tcPr>
                </a:tc>
                <a:tc>
                  <a:txBody>
                    <a:bodyPr/>
                    <a:lstStyle/>
                    <a:p>
                      <a:pPr algn="ctr" fontAlgn="t"/>
                      <a:r>
                        <a:rPr lang="en-US" sz="1000" dirty="0">
                          <a:effectLst/>
                          <a:latin typeface="+mn-lt"/>
                        </a:rPr>
                        <a:t>MBIC</a:t>
                      </a:r>
                    </a:p>
                  </a:txBody>
                  <a:tcPr marL="84406" marR="84406" marT="19050" marB="19050" anchor="ctr">
                    <a:lnT w="12700" cap="flat" cmpd="sng" algn="ctr">
                      <a:noFill/>
                      <a:prstDash val="solid"/>
                      <a:round/>
                      <a:headEnd type="none" w="med" len="med"/>
                      <a:tailEnd type="none" w="med" len="med"/>
                    </a:lnT>
                  </a:tcPr>
                </a:tc>
                <a:tc>
                  <a:txBody>
                    <a:bodyPr/>
                    <a:lstStyle/>
                    <a:p>
                      <a:pPr algn="ctr" fontAlgn="b"/>
                      <a:endParaRPr lang="en-US" sz="1000" b="0" i="0" u="none" strike="noStrike">
                        <a:solidFill>
                          <a:srgbClr val="000000"/>
                        </a:solidFill>
                        <a:effectLst/>
                        <a:latin typeface="+mn-lt"/>
                      </a:endParaRPr>
                    </a:p>
                  </a:txBody>
                  <a:tcPr marL="8792" marR="8792" marT="9525" marB="0" anchor="ctr">
                    <a:lnT w="12700" cap="flat" cmpd="sng" algn="ctr">
                      <a:noFill/>
                      <a:prstDash val="solid"/>
                      <a:round/>
                      <a:headEnd type="none" w="med" len="med"/>
                      <a:tailEnd type="none" w="med" len="med"/>
                    </a:lnT>
                  </a:tcPr>
                </a:tc>
                <a:tc>
                  <a:txBody>
                    <a:bodyPr/>
                    <a:lstStyle/>
                    <a:p>
                      <a:pPr algn="ctr" fontAlgn="t"/>
                      <a:r>
                        <a:rPr lang="en-US" sz="1000">
                          <a:effectLst/>
                          <a:latin typeface="+mn-lt"/>
                        </a:rPr>
                        <a:t>MPIC</a:t>
                      </a:r>
                    </a:p>
                  </a:txBody>
                  <a:tcPr marL="84406" marR="84406" marT="19050" marB="19050" anchor="ctr">
                    <a:lnT w="12700" cap="flat" cmpd="sng" algn="ctr">
                      <a:noFill/>
                      <a:prstDash val="solid"/>
                      <a:round/>
                      <a:headEnd type="none" w="med" len="med"/>
                      <a:tailEnd type="none" w="med" len="med"/>
                    </a:lnT>
                  </a:tcPr>
                </a:tc>
                <a:tc>
                  <a:txBody>
                    <a:bodyPr/>
                    <a:lstStyle/>
                    <a:p>
                      <a:pPr algn="ctr" fontAlgn="b"/>
                      <a:endParaRPr lang="en-US" sz="1000" b="0" i="0" u="none" strike="noStrike">
                        <a:solidFill>
                          <a:srgbClr val="000000"/>
                        </a:solidFill>
                        <a:effectLst/>
                        <a:latin typeface="+mn-lt"/>
                      </a:endParaRPr>
                    </a:p>
                  </a:txBody>
                  <a:tcPr marL="8792" marR="8792" marT="9525" marB="0" anchor="ctr">
                    <a:lnT w="12700" cap="flat" cmpd="sng" algn="ctr">
                      <a:noFill/>
                      <a:prstDash val="solid"/>
                      <a:round/>
                      <a:headEnd type="none" w="med" len="med"/>
                      <a:tailEnd type="none" w="med" len="med"/>
                    </a:lnT>
                  </a:tcPr>
                </a:tc>
                <a:tc>
                  <a:txBody>
                    <a:bodyPr/>
                    <a:lstStyle/>
                    <a:p>
                      <a:pPr algn="ctr" fontAlgn="t"/>
                      <a:r>
                        <a:rPr lang="en-US" sz="1000">
                          <a:effectLst/>
                          <a:latin typeface="+mn-lt"/>
                        </a:rPr>
                        <a:t>MOIC</a:t>
                      </a:r>
                    </a:p>
                  </a:txBody>
                  <a:tcPr marL="84406" marR="84406" marT="19050" marB="19050"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345470">
                <a:tc>
                  <a:txBody>
                    <a:bodyPr/>
                    <a:lstStyle/>
                    <a:p>
                      <a:pPr algn="l" fontAlgn="t"/>
                      <a:r>
                        <a:rPr lang="en-US" sz="1000" dirty="0" err="1">
                          <a:effectLst/>
                          <a:latin typeface="+mn-lt"/>
                        </a:rPr>
                        <a:t>Pobo</a:t>
                      </a:r>
                      <a:r>
                        <a:rPr lang="en-US" sz="1000" dirty="0">
                          <a:effectLst/>
                          <a:latin typeface="+mn-lt"/>
                        </a:rPr>
                        <a:t> Financial</a:t>
                      </a:r>
                    </a:p>
                  </a:txBody>
                  <a:tcPr marL="84406" marR="84406" marT="19050" marB="19050" anchor="ctr"/>
                </a:tc>
                <a:tc>
                  <a:txBody>
                    <a:bodyPr/>
                    <a:lstStyle/>
                    <a:p>
                      <a:pPr algn="ctr" fontAlgn="b"/>
                      <a:endParaRPr lang="en-US" sz="1000" b="0" i="0" u="none" strike="noStrike" dirty="0">
                        <a:solidFill>
                          <a:srgbClr val="000000"/>
                        </a:solidFill>
                        <a:effectLst/>
                        <a:latin typeface="+mn-lt"/>
                      </a:endParaRPr>
                    </a:p>
                  </a:txBody>
                  <a:tcPr marL="8792" marR="8792" marT="9525" marB="0" anchor="ctr"/>
                </a:tc>
                <a:tc>
                  <a:txBody>
                    <a:bodyPr/>
                    <a:lstStyle/>
                    <a:p>
                      <a:pPr algn="ctr" fontAlgn="t"/>
                      <a:r>
                        <a:rPr lang="en-US" sz="1000" dirty="0" err="1" smtClean="0">
                          <a:effectLst/>
                          <a:latin typeface="+mn-lt"/>
                        </a:rPr>
                        <a:t>MBI+Month+Year</a:t>
                      </a:r>
                      <a:endParaRPr lang="en-US" sz="1000" dirty="0">
                        <a:effectLst/>
                        <a:latin typeface="+mn-lt"/>
                      </a:endParaRPr>
                    </a:p>
                  </a:txBody>
                  <a:tcPr marL="84406" marR="84406" marT="19050" marB="19050" anchor="ctr"/>
                </a:tc>
                <a:tc>
                  <a:txBody>
                    <a:bodyPr/>
                    <a:lstStyle/>
                    <a:p>
                      <a:pPr algn="ctr" fontAlgn="b"/>
                      <a:endParaRPr lang="en-US" sz="1000" b="0" i="0" u="none" strike="noStrike">
                        <a:solidFill>
                          <a:srgbClr val="000000"/>
                        </a:solidFill>
                        <a:effectLst/>
                        <a:latin typeface="+mn-lt"/>
                      </a:endParaRPr>
                    </a:p>
                  </a:txBody>
                  <a:tcPr marL="8792" marR="8792" marT="9525" marB="0" anchor="ctr"/>
                </a:tc>
                <a:tc>
                  <a:txBody>
                    <a:bodyPr/>
                    <a:lstStyle/>
                    <a:p>
                      <a:pPr algn="ctr" fontAlgn="t"/>
                      <a:r>
                        <a:rPr lang="en-US" sz="1000" dirty="0" err="1" smtClean="0">
                          <a:effectLst/>
                          <a:latin typeface="+mn-lt"/>
                        </a:rPr>
                        <a:t>MPI+Month+Year</a:t>
                      </a:r>
                      <a:endParaRPr lang="en-US" sz="1000" dirty="0">
                        <a:effectLst/>
                        <a:latin typeface="+mn-lt"/>
                      </a:endParaRPr>
                    </a:p>
                  </a:txBody>
                  <a:tcPr marL="84406" marR="84406" marT="19050" marB="19050" anchor="ctr"/>
                </a:tc>
                <a:tc>
                  <a:txBody>
                    <a:bodyPr/>
                    <a:lstStyle/>
                    <a:p>
                      <a:pPr algn="ctr" fontAlgn="b"/>
                      <a:endParaRPr lang="en-US" sz="1000" b="0" i="0" u="none" strike="noStrike" dirty="0">
                        <a:solidFill>
                          <a:srgbClr val="000000"/>
                        </a:solidFill>
                        <a:effectLst/>
                        <a:latin typeface="+mn-lt"/>
                      </a:endParaRPr>
                    </a:p>
                  </a:txBody>
                  <a:tcPr marL="8792" marR="8792" marT="9525" marB="0" anchor="ctr"/>
                </a:tc>
                <a:tc>
                  <a:txBody>
                    <a:bodyPr/>
                    <a:lstStyle/>
                    <a:p>
                      <a:pPr algn="ctr" fontAlgn="t"/>
                      <a:r>
                        <a:rPr lang="en-US" sz="1000" dirty="0" err="1" smtClean="0">
                          <a:effectLst/>
                          <a:latin typeface="+mn-lt"/>
                        </a:rPr>
                        <a:t>MOI+Month+Year</a:t>
                      </a:r>
                      <a:endParaRPr lang="en-US" sz="1000" dirty="0">
                        <a:effectLst/>
                        <a:latin typeface="+mn-lt"/>
                      </a:endParaRPr>
                    </a:p>
                  </a:txBody>
                  <a:tcPr marL="84406" marR="84406" marT="19050" marB="19050" anchor="ctr"/>
                </a:tc>
                <a:extLst>
                  <a:ext uri="{0D108BD9-81ED-4DB2-BD59-A6C34878D82A}">
                    <a16:rowId xmlns:a16="http://schemas.microsoft.com/office/drawing/2014/main" val="10003"/>
                  </a:ext>
                </a:extLst>
              </a:tr>
              <a:tr h="207635">
                <a:tc>
                  <a:txBody>
                    <a:bodyPr/>
                    <a:lstStyle/>
                    <a:p>
                      <a:pPr algn="l" fontAlgn="t"/>
                      <a:r>
                        <a:rPr lang="en-US" sz="1000" dirty="0">
                          <a:effectLst/>
                          <a:latin typeface="+mn-lt"/>
                        </a:rPr>
                        <a:t>Qianlong</a:t>
                      </a:r>
                    </a:p>
                  </a:txBody>
                  <a:tcPr marL="84406" marR="84406" marT="19050" marB="19050" anchor="ctr"/>
                </a:tc>
                <a:tc>
                  <a:txBody>
                    <a:bodyPr/>
                    <a:lstStyle/>
                    <a:p>
                      <a:pPr algn="ctr" fontAlgn="b"/>
                      <a:r>
                        <a:rPr lang="en-US" sz="1000" b="0" i="0" u="none" strike="noStrike">
                          <a:solidFill>
                            <a:srgbClr val="000000"/>
                          </a:solidFill>
                          <a:effectLst/>
                          <a:latin typeface="+mn-lt"/>
                        </a:rPr>
                        <a:t>999905</a:t>
                      </a:r>
                    </a:p>
                  </a:txBody>
                  <a:tcPr marL="8792" marR="8792" marT="9525" marB="0" anchor="ctr"/>
                </a:tc>
                <a:tc>
                  <a:txBody>
                    <a:bodyPr/>
                    <a:lstStyle/>
                    <a:p>
                      <a:pPr algn="ctr" fontAlgn="t"/>
                      <a:r>
                        <a:rPr lang="en-US" sz="1000">
                          <a:effectLst/>
                          <a:latin typeface="+mn-lt"/>
                        </a:rPr>
                        <a:t>209</a:t>
                      </a:r>
                    </a:p>
                  </a:txBody>
                  <a:tcPr marL="84406" marR="84406" marT="19050" marB="19050" anchor="ctr"/>
                </a:tc>
                <a:tc>
                  <a:txBody>
                    <a:bodyPr/>
                    <a:lstStyle/>
                    <a:p>
                      <a:pPr algn="ctr" fontAlgn="b"/>
                      <a:r>
                        <a:rPr lang="en-US" sz="1000" b="0" i="0" u="none" strike="noStrike">
                          <a:solidFill>
                            <a:srgbClr val="000000"/>
                          </a:solidFill>
                          <a:effectLst/>
                          <a:latin typeface="+mn-lt"/>
                        </a:rPr>
                        <a:t>999902</a:t>
                      </a:r>
                    </a:p>
                  </a:txBody>
                  <a:tcPr marL="8792" marR="8792" marT="9525" marB="0" anchor="ctr"/>
                </a:tc>
                <a:tc>
                  <a:txBody>
                    <a:bodyPr/>
                    <a:lstStyle/>
                    <a:p>
                      <a:pPr algn="ctr" fontAlgn="t"/>
                      <a:r>
                        <a:rPr lang="en-US" sz="1000">
                          <a:effectLst/>
                          <a:latin typeface="+mn-lt"/>
                        </a:rPr>
                        <a:t>209</a:t>
                      </a:r>
                    </a:p>
                  </a:txBody>
                  <a:tcPr marL="84406" marR="84406" marT="19050" marB="19050" anchor="ctr"/>
                </a:tc>
                <a:tc>
                  <a:txBody>
                    <a:bodyPr/>
                    <a:lstStyle/>
                    <a:p>
                      <a:pPr algn="ctr" fontAlgn="b"/>
                      <a:r>
                        <a:rPr lang="en-US" sz="1000" b="0" i="0" u="none" strike="noStrike">
                          <a:solidFill>
                            <a:srgbClr val="000000"/>
                          </a:solidFill>
                          <a:effectLst/>
                          <a:latin typeface="+mn-lt"/>
                        </a:rPr>
                        <a:t>999903</a:t>
                      </a:r>
                    </a:p>
                  </a:txBody>
                  <a:tcPr marL="8792" marR="8792" marT="9525" marB="0" anchor="ctr"/>
                </a:tc>
                <a:tc>
                  <a:txBody>
                    <a:bodyPr/>
                    <a:lstStyle/>
                    <a:p>
                      <a:pPr algn="ctr" fontAlgn="t"/>
                      <a:r>
                        <a:rPr lang="en-US" sz="1000" dirty="0">
                          <a:effectLst/>
                          <a:latin typeface="+mn-lt"/>
                        </a:rPr>
                        <a:t>209</a:t>
                      </a:r>
                    </a:p>
                  </a:txBody>
                  <a:tcPr marL="84406" marR="84406" marT="19050" marB="19050" anchor="ctr"/>
                </a:tc>
                <a:extLst>
                  <a:ext uri="{0D108BD9-81ED-4DB2-BD59-A6C34878D82A}">
                    <a16:rowId xmlns:a16="http://schemas.microsoft.com/office/drawing/2014/main" val="10004"/>
                  </a:ext>
                </a:extLst>
              </a:tr>
              <a:tr h="345470">
                <a:tc>
                  <a:txBody>
                    <a:bodyPr/>
                    <a:lstStyle/>
                    <a:p>
                      <a:pPr algn="l" fontAlgn="t"/>
                      <a:r>
                        <a:rPr lang="en-US" sz="1000" dirty="0">
                          <a:effectLst/>
                          <a:latin typeface="+mn-lt"/>
                        </a:rPr>
                        <a:t>Wind</a:t>
                      </a:r>
                    </a:p>
                  </a:txBody>
                  <a:tcPr marL="84406" marR="84406" marT="19050" marB="19050" anchor="ctr"/>
                </a:tc>
                <a:tc>
                  <a:txBody>
                    <a:bodyPr/>
                    <a:lstStyle/>
                    <a:p>
                      <a:pPr algn="ctr" fontAlgn="b"/>
                      <a:r>
                        <a:rPr lang="en-US" sz="1000" b="0" i="0" u="none" strike="noStrike" dirty="0">
                          <a:solidFill>
                            <a:srgbClr val="000000"/>
                          </a:solidFill>
                          <a:effectLst/>
                          <a:latin typeface="+mn-lt"/>
                        </a:rPr>
                        <a:t>HSMBI</a:t>
                      </a:r>
                    </a:p>
                  </a:txBody>
                  <a:tcPr marL="8792" marR="8792" marT="9525" marB="0" anchor="ctr"/>
                </a:tc>
                <a:tc>
                  <a:txBody>
                    <a:bodyPr/>
                    <a:lstStyle/>
                    <a:p>
                      <a:pPr algn="ctr" fontAlgn="t"/>
                      <a:r>
                        <a:rPr lang="en-US" sz="1000" dirty="0" err="1" smtClean="0">
                          <a:effectLst/>
                          <a:latin typeface="+mn-lt"/>
                        </a:rPr>
                        <a:t>MBIF+yymm+HK</a:t>
                      </a:r>
                      <a:endParaRPr lang="en-US" sz="1000" dirty="0">
                        <a:effectLst/>
                        <a:latin typeface="+mn-lt"/>
                      </a:endParaRPr>
                    </a:p>
                  </a:txBody>
                  <a:tcPr marL="84406" marR="84406" marT="19050" marB="19050" anchor="ctr"/>
                </a:tc>
                <a:tc>
                  <a:txBody>
                    <a:bodyPr/>
                    <a:lstStyle/>
                    <a:p>
                      <a:pPr algn="ctr" fontAlgn="b"/>
                      <a:r>
                        <a:rPr lang="en-US" sz="1000" b="0" i="0" u="none" strike="noStrike" dirty="0">
                          <a:solidFill>
                            <a:srgbClr val="000000"/>
                          </a:solidFill>
                          <a:effectLst/>
                          <a:latin typeface="+mn-lt"/>
                        </a:rPr>
                        <a:t>HSMPI</a:t>
                      </a:r>
                    </a:p>
                  </a:txBody>
                  <a:tcPr marL="8792" marR="8792" marT="9525" marB="0" anchor="ctr"/>
                </a:tc>
                <a:tc>
                  <a:txBody>
                    <a:bodyPr/>
                    <a:lstStyle/>
                    <a:p>
                      <a:pPr algn="ctr" fontAlgn="t"/>
                      <a:r>
                        <a:rPr lang="en-US" sz="1000" dirty="0" err="1" smtClean="0">
                          <a:effectLst/>
                          <a:latin typeface="+mn-lt"/>
                        </a:rPr>
                        <a:t>MPIF+yymm+HK</a:t>
                      </a:r>
                      <a:endParaRPr lang="en-US" sz="1000" dirty="0">
                        <a:effectLst/>
                        <a:latin typeface="+mn-lt"/>
                      </a:endParaRPr>
                    </a:p>
                  </a:txBody>
                  <a:tcPr marL="84406" marR="84406" marT="19050" marB="19050" anchor="ctr"/>
                </a:tc>
                <a:tc>
                  <a:txBody>
                    <a:bodyPr/>
                    <a:lstStyle/>
                    <a:p>
                      <a:pPr algn="ctr" fontAlgn="b"/>
                      <a:r>
                        <a:rPr lang="en-US" sz="1000" b="0" i="0" u="none" strike="noStrike" dirty="0">
                          <a:solidFill>
                            <a:srgbClr val="000000"/>
                          </a:solidFill>
                          <a:effectLst/>
                          <a:latin typeface="+mn-lt"/>
                        </a:rPr>
                        <a:t>HSMOGI</a:t>
                      </a:r>
                    </a:p>
                  </a:txBody>
                  <a:tcPr marL="8792" marR="8792" marT="9525" marB="0" anchor="ctr"/>
                </a:tc>
                <a:tc>
                  <a:txBody>
                    <a:bodyPr/>
                    <a:lstStyle/>
                    <a:p>
                      <a:pPr algn="ctr" fontAlgn="t"/>
                      <a:r>
                        <a:rPr lang="en-US" sz="1000" dirty="0" err="1" smtClean="0">
                          <a:effectLst/>
                          <a:latin typeface="+mn-lt"/>
                        </a:rPr>
                        <a:t>MOIF+yymm+HK</a:t>
                      </a:r>
                      <a:endParaRPr lang="en-US" sz="1000" dirty="0">
                        <a:effectLst/>
                        <a:latin typeface="+mn-lt"/>
                      </a:endParaRPr>
                    </a:p>
                  </a:txBody>
                  <a:tcPr marL="84406" marR="84406" marT="19050" marB="1905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02292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fr-FR" dirty="0"/>
              <a:t>CES120 Index and CES120 Index Futures Access Codes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19</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a:xfrm>
            <a:off x="867600" y="6510841"/>
            <a:ext cx="8961647" cy="422072"/>
          </a:xfrm>
        </p:spPr>
        <p:txBody>
          <a:bodyPr/>
          <a:lstStyle/>
          <a:p>
            <a:pPr marL="0" indent="0">
              <a:buNone/>
            </a:pPr>
            <a:r>
              <a:rPr lang="en-HK" dirty="0"/>
              <a:t>Data Source: </a:t>
            </a:r>
            <a:r>
              <a:rPr lang="en-HK" dirty="0" smtClean="0"/>
              <a:t>HKEX</a:t>
            </a:r>
            <a:endParaRPr lang="en-HK" dirty="0"/>
          </a:p>
        </p:txBody>
      </p:sp>
      <p:graphicFrame>
        <p:nvGraphicFramePr>
          <p:cNvPr id="9" name="Table 8"/>
          <p:cNvGraphicFramePr>
            <a:graphicFrameLocks noGrp="1"/>
          </p:cNvGraphicFramePr>
          <p:nvPr>
            <p:extLst>
              <p:ext uri="{D42A27DB-BD31-4B8C-83A1-F6EECF244321}">
                <p14:modId xmlns:p14="http://schemas.microsoft.com/office/powerpoint/2010/main" val="3179652021"/>
              </p:ext>
            </p:extLst>
          </p:nvPr>
        </p:nvGraphicFramePr>
        <p:xfrm>
          <a:off x="877958" y="1252155"/>
          <a:ext cx="7809462" cy="2457708"/>
        </p:xfrm>
        <a:graphic>
          <a:graphicData uri="http://schemas.openxmlformats.org/drawingml/2006/table">
            <a:tbl>
              <a:tblPr firstRow="1" bandRow="1">
                <a:tableStyleId>{5C22544A-7EE6-4342-B048-85BDC9FD1C3A}</a:tableStyleId>
              </a:tblPr>
              <a:tblGrid>
                <a:gridCol w="3030834">
                  <a:extLst>
                    <a:ext uri="{9D8B030D-6E8A-4147-A177-3AD203B41FA5}">
                      <a16:colId xmlns:a16="http://schemas.microsoft.com/office/drawing/2014/main" val="20000"/>
                    </a:ext>
                  </a:extLst>
                </a:gridCol>
                <a:gridCol w="2300396">
                  <a:extLst>
                    <a:ext uri="{9D8B030D-6E8A-4147-A177-3AD203B41FA5}">
                      <a16:colId xmlns:a16="http://schemas.microsoft.com/office/drawing/2014/main" val="20001"/>
                    </a:ext>
                  </a:extLst>
                </a:gridCol>
                <a:gridCol w="2478232">
                  <a:extLst>
                    <a:ext uri="{9D8B030D-6E8A-4147-A177-3AD203B41FA5}">
                      <a16:colId xmlns:a16="http://schemas.microsoft.com/office/drawing/2014/main" val="20002"/>
                    </a:ext>
                  </a:extLst>
                </a:gridCol>
              </a:tblGrid>
              <a:tr h="229864">
                <a:tc>
                  <a:txBody>
                    <a:bodyPr/>
                    <a:lstStyle/>
                    <a:p>
                      <a:pPr fontAlgn="t"/>
                      <a:r>
                        <a:rPr lang="en-US" sz="1000" b="1" kern="1200" dirty="0">
                          <a:solidFill>
                            <a:schemeClr val="lt1"/>
                          </a:solidFill>
                          <a:effectLst/>
                          <a:latin typeface="+mn-lt"/>
                          <a:ea typeface="+mn-ea"/>
                          <a:cs typeface="+mn-cs"/>
                        </a:rPr>
                        <a:t>Information Vendor</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1000" b="1" kern="1200" dirty="0" smtClean="0">
                          <a:solidFill>
                            <a:schemeClr val="lt1"/>
                          </a:solidFill>
                          <a:effectLst/>
                          <a:latin typeface="+mn-lt"/>
                          <a:ea typeface="+mn-ea"/>
                          <a:cs typeface="+mn-cs"/>
                        </a:rPr>
                        <a:t>CES 120 Index</a:t>
                      </a:r>
                      <a:endParaRPr lang="en-US" sz="1000" b="1" kern="1200" dirty="0">
                        <a:solidFill>
                          <a:schemeClr val="lt1"/>
                        </a:solidFill>
                        <a:effectLst/>
                        <a:latin typeface="+mn-lt"/>
                        <a:ea typeface="+mn-ea"/>
                        <a:cs typeface="+mn-cs"/>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1000" dirty="0" smtClean="0">
                          <a:effectLst/>
                        </a:rPr>
                        <a:t>CES 120 Index Futures</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157028">
                <a:tc>
                  <a:txBody>
                    <a:bodyPr/>
                    <a:lstStyle/>
                    <a:p>
                      <a:pPr fontAlgn="t"/>
                      <a:r>
                        <a:rPr lang="en-US" sz="1000" b="0" i="0" u="none" strike="noStrike" kern="1200" dirty="0" smtClean="0">
                          <a:solidFill>
                            <a:srgbClr val="000000"/>
                          </a:solidFill>
                          <a:effectLst/>
                          <a:latin typeface="+mn-lt"/>
                          <a:ea typeface="+mn-ea"/>
                          <a:cs typeface="+mn-cs"/>
                        </a:rPr>
                        <a:t>Bloomberg </a:t>
                      </a:r>
                      <a:r>
                        <a:rPr lang="en-US" sz="1000" b="0" i="0" u="none" strike="noStrike" kern="1200" dirty="0">
                          <a:solidFill>
                            <a:srgbClr val="000000"/>
                          </a:solidFill>
                          <a:effectLst/>
                          <a:latin typeface="+mn-lt"/>
                          <a:ea typeface="+mn-ea"/>
                          <a:cs typeface="+mn-cs"/>
                        </a:rPr>
                        <a:t>Finance L.P.</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b="0" i="0" u="none" strike="noStrike" kern="1200" dirty="0">
                          <a:solidFill>
                            <a:srgbClr val="000000"/>
                          </a:solidFill>
                          <a:effectLst/>
                          <a:latin typeface="+mn-lt"/>
                          <a:ea typeface="+mn-ea"/>
                          <a:cs typeface="+mn-cs"/>
                        </a:rPr>
                        <a:t>CES120</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b="0" i="0" u="none" strike="noStrike" kern="1200">
                          <a:solidFill>
                            <a:srgbClr val="000000"/>
                          </a:solidFill>
                          <a:effectLst/>
                          <a:latin typeface="+mn-lt"/>
                          <a:ea typeface="+mn-ea"/>
                          <a:cs typeface="+mn-cs"/>
                        </a:rPr>
                        <a:t>CESA Index DES &lt;GO&gt;</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23586">
                <a:tc>
                  <a:txBody>
                    <a:bodyPr/>
                    <a:lstStyle/>
                    <a:p>
                      <a:pPr fontAlgn="t"/>
                      <a:r>
                        <a:rPr lang="en-US" altLang="zh-TW" sz="1000" u="none" strike="noStrike" dirty="0" smtClean="0">
                          <a:effectLst/>
                        </a:rPr>
                        <a:t>Refinitiv</a:t>
                      </a:r>
                      <a:endParaRPr lang="en-US" sz="1000" b="0" i="0" u="none" strike="noStrike" kern="1200" dirty="0">
                        <a:solidFill>
                          <a:srgbClr val="000000"/>
                        </a:solidFill>
                        <a:effectLst/>
                        <a:latin typeface="+mn-lt"/>
                        <a:ea typeface="+mn-ea"/>
                        <a:cs typeface="+mn-cs"/>
                      </a:endParaRPr>
                    </a:p>
                  </a:txBody>
                  <a:tcPr marL="84406" marR="84406" marT="19050" marB="19050" anchor="ctr">
                    <a:lnT w="12700" cap="flat" cmpd="sng" algn="ctr">
                      <a:noFill/>
                      <a:prstDash val="solid"/>
                      <a:round/>
                      <a:headEnd type="none" w="med" len="med"/>
                      <a:tailEnd type="none" w="med" len="med"/>
                    </a:lnT>
                  </a:tcPr>
                </a:tc>
                <a:tc>
                  <a:txBody>
                    <a:bodyPr/>
                    <a:lstStyle/>
                    <a:p>
                      <a:pPr algn="ctr" fontAlgn="t"/>
                      <a:r>
                        <a:rPr lang="en-US" sz="1000" b="0" i="0" u="none" strike="noStrike" kern="1200" dirty="0">
                          <a:solidFill>
                            <a:srgbClr val="000000"/>
                          </a:solidFill>
                          <a:effectLst/>
                          <a:latin typeface="+mn-lt"/>
                          <a:ea typeface="+mn-ea"/>
                          <a:cs typeface="+mn-cs"/>
                        </a:rPr>
                        <a:t>.HKCES120</a:t>
                      </a:r>
                    </a:p>
                  </a:txBody>
                  <a:tcPr marL="84406" marR="84406" marT="19050" marB="19050" anchor="ctr">
                    <a:lnT w="12700" cap="flat" cmpd="sng" algn="ctr">
                      <a:noFill/>
                      <a:prstDash val="solid"/>
                      <a:round/>
                      <a:headEnd type="none" w="med" len="med"/>
                      <a:tailEnd type="none" w="med" len="med"/>
                    </a:lnT>
                  </a:tcPr>
                </a:tc>
                <a:tc>
                  <a:txBody>
                    <a:bodyPr/>
                    <a:lstStyle/>
                    <a:p>
                      <a:pPr algn="ctr" fontAlgn="t"/>
                      <a:r>
                        <a:rPr lang="en-US" sz="1000" b="0" i="0" u="none" strike="noStrike" kern="1200">
                          <a:solidFill>
                            <a:srgbClr val="000000"/>
                          </a:solidFill>
                          <a:effectLst/>
                          <a:latin typeface="+mn-lt"/>
                          <a:ea typeface="+mn-ea"/>
                          <a:cs typeface="+mn-cs"/>
                        </a:rPr>
                        <a:t>0#HCHH:</a:t>
                      </a:r>
                    </a:p>
                  </a:txBody>
                  <a:tcPr marL="84406" marR="84406" marT="19050" marB="19050"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157028">
                <a:tc>
                  <a:txBody>
                    <a:bodyPr/>
                    <a:lstStyle/>
                    <a:p>
                      <a:pPr fontAlgn="t"/>
                      <a:r>
                        <a:rPr lang="en-US" sz="1000" b="0" i="0" u="none" strike="noStrike" kern="1200" dirty="0">
                          <a:solidFill>
                            <a:srgbClr val="000000"/>
                          </a:solidFill>
                          <a:effectLst/>
                          <a:latin typeface="+mn-lt"/>
                          <a:ea typeface="+mn-ea"/>
                          <a:cs typeface="+mn-cs"/>
                        </a:rPr>
                        <a:t>AAStocks.com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110056</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221360</a:t>
                      </a:r>
                    </a:p>
                  </a:txBody>
                  <a:tcPr marL="84406" marR="84406" marT="19050" marB="19050" anchor="ctr"/>
                </a:tc>
                <a:extLst>
                  <a:ext uri="{0D108BD9-81ED-4DB2-BD59-A6C34878D82A}">
                    <a16:rowId xmlns:a16="http://schemas.microsoft.com/office/drawing/2014/main" val="10003"/>
                  </a:ext>
                </a:extLst>
              </a:tr>
              <a:tr h="223586">
                <a:tc>
                  <a:txBody>
                    <a:bodyPr/>
                    <a:lstStyle/>
                    <a:p>
                      <a:pPr fontAlgn="t"/>
                      <a:r>
                        <a:rPr lang="en-US" sz="1000" b="0" i="0" u="none" strike="noStrike" kern="1200" dirty="0">
                          <a:solidFill>
                            <a:srgbClr val="000000"/>
                          </a:solidFill>
                          <a:effectLst/>
                          <a:latin typeface="+mn-lt"/>
                          <a:ea typeface="+mn-ea"/>
                          <a:cs typeface="+mn-cs"/>
                        </a:rPr>
                        <a:t>AFE Solutions Ltd.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837505</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870800</a:t>
                      </a:r>
                    </a:p>
                  </a:txBody>
                  <a:tcPr marL="84406" marR="84406" marT="19050" marB="19050" anchor="ctr"/>
                </a:tc>
                <a:extLst>
                  <a:ext uri="{0D108BD9-81ED-4DB2-BD59-A6C34878D82A}">
                    <a16:rowId xmlns:a16="http://schemas.microsoft.com/office/drawing/2014/main" val="10004"/>
                  </a:ext>
                </a:extLst>
              </a:tr>
              <a:tr h="157028">
                <a:tc>
                  <a:txBody>
                    <a:bodyPr/>
                    <a:lstStyle/>
                    <a:p>
                      <a:pPr fontAlgn="t"/>
                      <a:r>
                        <a:rPr lang="en-US" sz="1000" b="0" i="0" u="none" strike="noStrike" kern="1200" dirty="0">
                          <a:solidFill>
                            <a:srgbClr val="000000"/>
                          </a:solidFill>
                          <a:effectLst/>
                          <a:latin typeface="+mn-lt"/>
                          <a:ea typeface="+mn-ea"/>
                          <a:cs typeface="+mn-cs"/>
                        </a:rPr>
                        <a:t>DB Power Online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CHH</a:t>
                      </a:r>
                    </a:p>
                  </a:txBody>
                  <a:tcPr marL="84406" marR="84406" marT="19050" marB="19050" anchor="ctr"/>
                </a:tc>
                <a:extLst>
                  <a:ext uri="{0D108BD9-81ED-4DB2-BD59-A6C34878D82A}">
                    <a16:rowId xmlns:a16="http://schemas.microsoft.com/office/drawing/2014/main" val="10005"/>
                  </a:ext>
                </a:extLst>
              </a:tr>
              <a:tr h="157028">
                <a:tc>
                  <a:txBody>
                    <a:bodyPr/>
                    <a:lstStyle/>
                    <a:p>
                      <a:pPr fontAlgn="t"/>
                      <a:r>
                        <a:rPr lang="en-US" sz="1000" b="0" i="0" u="none" strike="noStrike" kern="1200" dirty="0">
                          <a:solidFill>
                            <a:srgbClr val="000000"/>
                          </a:solidFill>
                          <a:effectLst/>
                          <a:latin typeface="+mn-lt"/>
                          <a:ea typeface="+mn-ea"/>
                          <a:cs typeface="+mn-cs"/>
                        </a:rPr>
                        <a:t>ET Net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CEC</a:t>
                      </a:r>
                    </a:p>
                  </a:txBody>
                  <a:tcPr marL="84406" marR="84406" marT="19050" marB="19050" anchor="ctr"/>
                </a:tc>
                <a:tc>
                  <a:txBody>
                    <a:bodyPr/>
                    <a:lstStyle/>
                    <a:p>
                      <a:pPr algn="ctr" fontAlgn="t"/>
                      <a:r>
                        <a:rPr lang="en-US" sz="1000" b="0" i="0" u="none" strike="noStrike" kern="1200" dirty="0" smtClean="0">
                          <a:solidFill>
                            <a:srgbClr val="000000"/>
                          </a:solidFill>
                          <a:effectLst/>
                          <a:latin typeface="+mn-lt"/>
                          <a:ea typeface="+mn-ea"/>
                          <a:cs typeface="+mn-cs"/>
                        </a:rPr>
                        <a:t>CHH</a:t>
                      </a:r>
                      <a:endParaRPr lang="en-US"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06"/>
                  </a:ext>
                </a:extLst>
              </a:tr>
              <a:tr h="157028">
                <a:tc>
                  <a:txBody>
                    <a:bodyPr/>
                    <a:lstStyle/>
                    <a:p>
                      <a:pPr fontAlgn="t"/>
                      <a:r>
                        <a:rPr lang="en-US" sz="1000" b="0" i="0" u="none" strike="noStrike" kern="1200" dirty="0" err="1">
                          <a:solidFill>
                            <a:srgbClr val="000000"/>
                          </a:solidFill>
                          <a:effectLst/>
                          <a:latin typeface="+mn-lt"/>
                          <a:ea typeface="+mn-ea"/>
                          <a:cs typeface="+mn-cs"/>
                        </a:rPr>
                        <a:t>Infocast</a:t>
                      </a:r>
                      <a:r>
                        <a:rPr lang="en-US" sz="1000" b="0" i="0" u="none" strike="noStrike" kern="1200" dirty="0">
                          <a:solidFill>
                            <a:srgbClr val="000000"/>
                          </a:solidFill>
                          <a:effectLst/>
                          <a:latin typeface="+mn-lt"/>
                          <a:ea typeface="+mn-ea"/>
                          <a:cs typeface="+mn-cs"/>
                        </a:rPr>
                        <a:t>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CE120</a:t>
                      </a:r>
                    </a:p>
                  </a:txBody>
                  <a:tcPr marL="84406" marR="84406" marT="19050" marB="19050" anchor="ctr"/>
                </a:tc>
                <a:tc>
                  <a:txBody>
                    <a:bodyPr/>
                    <a:lstStyle/>
                    <a:p>
                      <a:pPr algn="ctr" fontAlgn="t"/>
                      <a:r>
                        <a:rPr lang="fr-FR" sz="1000" b="0" i="0" u="none" strike="noStrike" kern="1200" dirty="0" smtClean="0">
                          <a:solidFill>
                            <a:srgbClr val="000000"/>
                          </a:solidFill>
                          <a:effectLst/>
                          <a:latin typeface="+mn-lt"/>
                          <a:ea typeface="+mn-ea"/>
                          <a:cs typeface="+mn-cs"/>
                        </a:rPr>
                        <a:t>CHH</a:t>
                      </a:r>
                      <a:endParaRPr lang="fr-FR"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07"/>
                  </a:ext>
                </a:extLst>
              </a:tr>
              <a:tr h="223586">
                <a:tc>
                  <a:txBody>
                    <a:bodyPr/>
                    <a:lstStyle/>
                    <a:p>
                      <a:pPr fontAlgn="t"/>
                      <a:r>
                        <a:rPr lang="en-US" sz="1000" b="0" i="0" u="none" strike="noStrike" kern="1200" dirty="0">
                          <a:solidFill>
                            <a:srgbClr val="000000"/>
                          </a:solidFill>
                          <a:effectLst/>
                          <a:latin typeface="+mn-lt"/>
                          <a:ea typeface="+mn-ea"/>
                          <a:cs typeface="+mn-cs"/>
                        </a:rPr>
                        <a:t>Interactive Data Group</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I:CES120</a:t>
                      </a:r>
                    </a:p>
                  </a:txBody>
                  <a:tcPr marL="84406" marR="84406" marT="19050" marB="19050" anchor="ctr"/>
                </a:tc>
                <a:tc>
                  <a:txBody>
                    <a:bodyPr/>
                    <a:lstStyle/>
                    <a:p>
                      <a:pPr algn="ctr" fontAlgn="t"/>
                      <a:r>
                        <a:rPr lang="en-US" sz="1000" b="0" i="0" u="none" strike="noStrike" kern="1200" dirty="0" err="1">
                          <a:solidFill>
                            <a:srgbClr val="000000"/>
                          </a:solidFill>
                          <a:effectLst/>
                          <a:latin typeface="+mn-lt"/>
                          <a:ea typeface="+mn-ea"/>
                          <a:cs typeface="+mn-cs"/>
                        </a:rPr>
                        <a:t>Fn:CHH</a:t>
                      </a:r>
                      <a:r>
                        <a:rPr lang="en-US" sz="1000" b="0" i="0" u="none" strike="noStrike" kern="1200" dirty="0">
                          <a:solidFill>
                            <a:srgbClr val="000000"/>
                          </a:solidFill>
                          <a:effectLst/>
                          <a:latin typeface="+mn-lt"/>
                          <a:ea typeface="+mn-ea"/>
                          <a:cs typeface="+mn-cs"/>
                        </a:rPr>
                        <a:t>\MYYDD</a:t>
                      </a:r>
                    </a:p>
                  </a:txBody>
                  <a:tcPr marL="84406" marR="84406" marT="19050" marB="19050" anchor="ctr"/>
                </a:tc>
                <a:extLst>
                  <a:ext uri="{0D108BD9-81ED-4DB2-BD59-A6C34878D82A}">
                    <a16:rowId xmlns:a16="http://schemas.microsoft.com/office/drawing/2014/main" val="10008"/>
                  </a:ext>
                </a:extLst>
              </a:tr>
              <a:tr h="157028">
                <a:tc>
                  <a:txBody>
                    <a:bodyPr/>
                    <a:lstStyle/>
                    <a:p>
                      <a:pPr fontAlgn="t"/>
                      <a:r>
                        <a:rPr lang="en-US" sz="1000" b="0" i="0" u="none" strike="noStrike" kern="1200">
                          <a:solidFill>
                            <a:srgbClr val="000000"/>
                          </a:solidFill>
                          <a:effectLst/>
                          <a:latin typeface="+mn-lt"/>
                          <a:ea typeface="+mn-ea"/>
                          <a:cs typeface="+mn-cs"/>
                        </a:rPr>
                        <a:t>Marketprizm Hong Kong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dirty="0" err="1">
                          <a:solidFill>
                            <a:srgbClr val="000000"/>
                          </a:solidFill>
                          <a:effectLst/>
                          <a:latin typeface="+mn-lt"/>
                          <a:ea typeface="+mn-ea"/>
                          <a:cs typeface="+mn-cs"/>
                        </a:rPr>
                        <a:t>CHHmy</a:t>
                      </a:r>
                      <a:endParaRPr lang="en-US"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09"/>
                  </a:ext>
                </a:extLst>
              </a:tr>
              <a:tr h="223586">
                <a:tc>
                  <a:txBody>
                    <a:bodyPr/>
                    <a:lstStyle/>
                    <a:p>
                      <a:pPr fontAlgn="t"/>
                      <a:r>
                        <a:rPr lang="en-US" sz="1000" b="0" i="0" u="none" strike="noStrike" kern="1200">
                          <a:solidFill>
                            <a:srgbClr val="000000"/>
                          </a:solidFill>
                          <a:effectLst/>
                          <a:latin typeface="+mn-lt"/>
                          <a:ea typeface="+mn-ea"/>
                          <a:cs typeface="+mn-cs"/>
                        </a:rPr>
                        <a:t>SIX Financial Information Ltd.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dirty="0" err="1">
                          <a:solidFill>
                            <a:srgbClr val="000000"/>
                          </a:solidFill>
                          <a:effectLst/>
                          <a:latin typeface="+mn-lt"/>
                          <a:ea typeface="+mn-ea"/>
                          <a:cs typeface="+mn-cs"/>
                        </a:rPr>
                        <a:t>CHHmy</a:t>
                      </a:r>
                      <a:endParaRPr lang="en-US"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10"/>
                  </a:ext>
                </a:extLst>
              </a:tr>
              <a:tr h="0">
                <a:tc>
                  <a:txBody>
                    <a:bodyPr/>
                    <a:lstStyle/>
                    <a:p>
                      <a:pPr fontAlgn="t"/>
                      <a:r>
                        <a:rPr lang="en-US" sz="1000" b="0" i="0" u="none" strike="noStrike" kern="1200">
                          <a:solidFill>
                            <a:srgbClr val="000000"/>
                          </a:solidFill>
                          <a:effectLst/>
                          <a:latin typeface="+mn-lt"/>
                          <a:ea typeface="+mn-ea"/>
                          <a:cs typeface="+mn-cs"/>
                        </a:rPr>
                        <a:t>Telequote Data International Limited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dirty="0" err="1">
                          <a:solidFill>
                            <a:srgbClr val="000000"/>
                          </a:solidFill>
                          <a:effectLst/>
                          <a:latin typeface="+mn-lt"/>
                          <a:ea typeface="+mn-ea"/>
                          <a:cs typeface="+mn-cs"/>
                        </a:rPr>
                        <a:t>CHHmy</a:t>
                      </a:r>
                      <a:endParaRPr lang="en-US"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11"/>
                  </a:ext>
                </a:extLst>
              </a:tr>
            </a:tbl>
          </a:graphicData>
        </a:graphic>
      </p:graphicFrame>
      <p:sp>
        <p:nvSpPr>
          <p:cNvPr id="14" name="Rectangle 13"/>
          <p:cNvSpPr/>
          <p:nvPr/>
        </p:nvSpPr>
        <p:spPr>
          <a:xfrm>
            <a:off x="875418" y="1000155"/>
            <a:ext cx="7812000"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Hong Kong and International Information Vendors</a:t>
            </a:r>
            <a:endParaRPr lang="en-US" sz="1000" b="1" dirty="0">
              <a:solidFill>
                <a:prstClr val="white"/>
              </a:solidFill>
              <a:cs typeface="Arial" panose="020B0604020202020204" pitchFamily="34" charset="0"/>
            </a:endParaRPr>
          </a:p>
        </p:txBody>
      </p:sp>
      <p:sp>
        <p:nvSpPr>
          <p:cNvPr id="15" name="Rectangle 14"/>
          <p:cNvSpPr/>
          <p:nvPr/>
        </p:nvSpPr>
        <p:spPr>
          <a:xfrm>
            <a:off x="867603" y="3966746"/>
            <a:ext cx="7812000" cy="252000"/>
          </a:xfrm>
          <a:prstGeom prst="rect">
            <a:avLst/>
          </a:prstGeom>
          <a:solidFill>
            <a:srgbClr val="1342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22"/>
            <a:r>
              <a:rPr lang="en-US" sz="1000" b="1" dirty="0" smtClean="0">
                <a:solidFill>
                  <a:prstClr val="white"/>
                </a:solidFill>
                <a:cs typeface="Arial" panose="020B0604020202020204" pitchFamily="34" charset="0"/>
              </a:rPr>
              <a:t>Mainland Information Vendors</a:t>
            </a:r>
            <a:endParaRPr lang="en-US" sz="1000" b="1" dirty="0">
              <a:solidFill>
                <a:prstClr val="white"/>
              </a:solidFill>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751015693"/>
              </p:ext>
            </p:extLst>
          </p:nvPr>
        </p:nvGraphicFramePr>
        <p:xfrm>
          <a:off x="867600" y="4218743"/>
          <a:ext cx="7812002" cy="1707580"/>
        </p:xfrm>
        <a:graphic>
          <a:graphicData uri="http://schemas.openxmlformats.org/drawingml/2006/table">
            <a:tbl>
              <a:tblPr firstRow="1" bandRow="1">
                <a:tableStyleId>{5C22544A-7EE6-4342-B048-85BDC9FD1C3A}</a:tableStyleId>
              </a:tblPr>
              <a:tblGrid>
                <a:gridCol w="3053961">
                  <a:extLst>
                    <a:ext uri="{9D8B030D-6E8A-4147-A177-3AD203B41FA5}">
                      <a16:colId xmlns:a16="http://schemas.microsoft.com/office/drawing/2014/main" val="20000"/>
                    </a:ext>
                  </a:extLst>
                </a:gridCol>
                <a:gridCol w="2313354">
                  <a:extLst>
                    <a:ext uri="{9D8B030D-6E8A-4147-A177-3AD203B41FA5}">
                      <a16:colId xmlns:a16="http://schemas.microsoft.com/office/drawing/2014/main" val="20001"/>
                    </a:ext>
                  </a:extLst>
                </a:gridCol>
                <a:gridCol w="2444687">
                  <a:extLst>
                    <a:ext uri="{9D8B030D-6E8A-4147-A177-3AD203B41FA5}">
                      <a16:colId xmlns:a16="http://schemas.microsoft.com/office/drawing/2014/main" val="20002"/>
                    </a:ext>
                  </a:extLst>
                </a:gridCol>
              </a:tblGrid>
              <a:tr h="99257">
                <a:tc>
                  <a:txBody>
                    <a:bodyPr/>
                    <a:lstStyle/>
                    <a:p>
                      <a:pPr fontAlgn="t"/>
                      <a:r>
                        <a:rPr lang="en-US" sz="1000" dirty="0">
                          <a:effectLst/>
                        </a:rPr>
                        <a:t>Information Vendor</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1000" b="1" kern="1200" dirty="0" smtClean="0">
                          <a:solidFill>
                            <a:schemeClr val="lt1"/>
                          </a:solidFill>
                          <a:effectLst/>
                          <a:latin typeface="+mn-lt"/>
                          <a:ea typeface="+mn-ea"/>
                          <a:cs typeface="+mn-cs"/>
                        </a:rPr>
                        <a:t>CES 120 Index</a:t>
                      </a:r>
                      <a:endParaRPr lang="en-US" sz="1000" b="1" kern="1200" dirty="0">
                        <a:solidFill>
                          <a:schemeClr val="lt1"/>
                        </a:solidFill>
                        <a:effectLst/>
                        <a:latin typeface="+mn-lt"/>
                        <a:ea typeface="+mn-ea"/>
                        <a:cs typeface="+mn-cs"/>
                      </a:endParaRP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tc>
                  <a:txBody>
                    <a:bodyPr/>
                    <a:lstStyle/>
                    <a:p>
                      <a:pPr fontAlgn="t"/>
                      <a:r>
                        <a:rPr lang="en-US" sz="1000" dirty="0" smtClean="0">
                          <a:effectLst/>
                        </a:rPr>
                        <a:t>CES 120 Index Futures</a:t>
                      </a:r>
                    </a:p>
                  </a:txBody>
                  <a:tcPr marL="84406" marR="84406" marT="19050" marB="19050">
                    <a:lnT w="12700" cap="flat" cmpd="sng" algn="ctr">
                      <a:noFill/>
                      <a:prstDash val="solid"/>
                      <a:round/>
                      <a:headEnd type="none" w="med" len="med"/>
                      <a:tailEnd type="none" w="med" len="med"/>
                    </a:lnT>
                    <a:lnB w="12700" cap="flat" cmpd="sng" algn="ctr">
                      <a:solidFill>
                        <a:srgbClr val="426788"/>
                      </a:solidFill>
                      <a:prstDash val="solid"/>
                      <a:round/>
                      <a:headEnd type="none" w="med" len="med"/>
                      <a:tailEnd type="none" w="med" len="med"/>
                    </a:lnB>
                    <a:solidFill>
                      <a:srgbClr val="426788"/>
                    </a:solidFill>
                  </a:tcPr>
                </a:tc>
                <a:extLst>
                  <a:ext uri="{0D108BD9-81ED-4DB2-BD59-A6C34878D82A}">
                    <a16:rowId xmlns:a16="http://schemas.microsoft.com/office/drawing/2014/main" val="10000"/>
                  </a:ext>
                </a:extLst>
              </a:tr>
              <a:tr h="175593">
                <a:tc>
                  <a:txBody>
                    <a:bodyPr/>
                    <a:lstStyle/>
                    <a:p>
                      <a:pPr fontAlgn="t"/>
                      <a:r>
                        <a:rPr lang="en-US" sz="1000" b="0" i="0" u="none" strike="noStrike" kern="1200" dirty="0" err="1">
                          <a:solidFill>
                            <a:srgbClr val="000000"/>
                          </a:solidFill>
                          <a:effectLst/>
                          <a:latin typeface="+mn-lt"/>
                          <a:ea typeface="+mn-ea"/>
                          <a:cs typeface="+mn-cs"/>
                        </a:rPr>
                        <a:t>Hithink</a:t>
                      </a:r>
                      <a:r>
                        <a:rPr lang="en-US" sz="1000" b="0" i="0" u="none" strike="noStrike" kern="1200" dirty="0">
                          <a:solidFill>
                            <a:srgbClr val="000000"/>
                          </a:solidFill>
                          <a:effectLst/>
                          <a:latin typeface="+mn-lt"/>
                          <a:ea typeface="+mn-ea"/>
                          <a:cs typeface="+mn-cs"/>
                        </a:rPr>
                        <a:t> </a:t>
                      </a:r>
                      <a:r>
                        <a:rPr lang="en-US" sz="1000" b="0" i="0" u="none" strike="noStrike" kern="1200" dirty="0" err="1">
                          <a:solidFill>
                            <a:srgbClr val="000000"/>
                          </a:solidFill>
                          <a:effectLst/>
                          <a:latin typeface="+mn-lt"/>
                          <a:ea typeface="+mn-ea"/>
                          <a:cs typeface="+mn-cs"/>
                        </a:rPr>
                        <a:t>RoyalFlush</a:t>
                      </a:r>
                      <a:r>
                        <a:rPr lang="en-US" sz="1000" b="0" i="0" u="none" strike="noStrike" kern="1200" dirty="0">
                          <a:solidFill>
                            <a:srgbClr val="000000"/>
                          </a:solidFill>
                          <a:effectLst/>
                          <a:latin typeface="+mn-lt"/>
                          <a:ea typeface="+mn-ea"/>
                          <a:cs typeface="+mn-cs"/>
                        </a:rPr>
                        <a:t> Information Network Ltd</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b="0" i="0" u="none" strike="noStrike" kern="1200">
                          <a:solidFill>
                            <a:srgbClr val="000000"/>
                          </a:solidFill>
                          <a:effectLst/>
                          <a:latin typeface="+mn-lt"/>
                          <a:ea typeface="+mn-ea"/>
                          <a:cs typeface="+mn-cs"/>
                        </a:rPr>
                        <a:t>CES120</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US" sz="1000" b="0" i="0" u="none" strike="noStrike" kern="1200">
                          <a:solidFill>
                            <a:srgbClr val="000000"/>
                          </a:solidFill>
                          <a:effectLst/>
                          <a:latin typeface="+mn-lt"/>
                          <a:ea typeface="+mn-ea"/>
                          <a:cs typeface="+mn-cs"/>
                        </a:rPr>
                        <a:t>CHHC</a:t>
                      </a:r>
                    </a:p>
                  </a:txBody>
                  <a:tcPr marL="84406" marR="84406" marT="19050" marB="19050" anchor="ctr">
                    <a:lnT w="12700" cap="flat" cmpd="sng" algn="ctr">
                      <a:solidFill>
                        <a:srgbClr val="42678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06090">
                <a:tc>
                  <a:txBody>
                    <a:bodyPr/>
                    <a:lstStyle/>
                    <a:p>
                      <a:pPr fontAlgn="t"/>
                      <a:r>
                        <a:rPr lang="en-US" sz="1000" b="0" i="0" u="none" strike="noStrike" kern="1200" dirty="0" err="1">
                          <a:solidFill>
                            <a:srgbClr val="000000"/>
                          </a:solidFill>
                          <a:effectLst/>
                          <a:latin typeface="+mn-lt"/>
                          <a:ea typeface="+mn-ea"/>
                          <a:cs typeface="+mn-cs"/>
                        </a:rPr>
                        <a:t>Shangahai</a:t>
                      </a:r>
                      <a:r>
                        <a:rPr lang="en-US" sz="1000" b="0" i="0" u="none" strike="noStrike" kern="1200" dirty="0">
                          <a:solidFill>
                            <a:srgbClr val="000000"/>
                          </a:solidFill>
                          <a:effectLst/>
                          <a:latin typeface="+mn-lt"/>
                          <a:ea typeface="+mn-ea"/>
                          <a:cs typeface="+mn-cs"/>
                        </a:rPr>
                        <a:t> DZH Limited</a:t>
                      </a:r>
                    </a:p>
                  </a:txBody>
                  <a:tcPr marL="84406" marR="84406" marT="19050" marB="19050" anchor="ctr">
                    <a:lnT w="12700" cap="flat" cmpd="sng" algn="ctr">
                      <a:noFill/>
                      <a:prstDash val="solid"/>
                      <a:round/>
                      <a:headEnd type="none" w="med" len="med"/>
                      <a:tailEnd type="none" w="med" len="med"/>
                    </a:lnT>
                  </a:tcPr>
                </a:tc>
                <a:tc>
                  <a:txBody>
                    <a:bodyPr/>
                    <a:lstStyle/>
                    <a:p>
                      <a:pPr algn="ctr" fontAlgn="t"/>
                      <a:r>
                        <a:rPr lang="en-US" sz="1000" b="0" i="0" u="none" strike="noStrike" kern="1200">
                          <a:solidFill>
                            <a:srgbClr val="000000"/>
                          </a:solidFill>
                          <a:effectLst/>
                          <a:latin typeface="+mn-lt"/>
                          <a:ea typeface="+mn-ea"/>
                          <a:cs typeface="+mn-cs"/>
                        </a:rPr>
                        <a:t>CES120</a:t>
                      </a:r>
                    </a:p>
                  </a:txBody>
                  <a:tcPr marL="84406" marR="84406" marT="19050" marB="19050" anchor="ctr">
                    <a:lnT w="12700" cap="flat" cmpd="sng" algn="ctr">
                      <a:noFill/>
                      <a:prstDash val="solid"/>
                      <a:round/>
                      <a:headEnd type="none" w="med" len="med"/>
                      <a:tailEnd type="none" w="med" len="med"/>
                    </a:lnT>
                  </a:tcPr>
                </a:tc>
                <a:tc>
                  <a:txBody>
                    <a:bodyPr/>
                    <a:lstStyle/>
                    <a:p>
                      <a:pPr algn="ctr" fontAlgn="t"/>
                      <a:r>
                        <a:rPr lang="en-US" sz="1000" b="0" i="0" u="none" strike="noStrike" kern="1200">
                          <a:solidFill>
                            <a:srgbClr val="000000"/>
                          </a:solidFill>
                          <a:effectLst/>
                          <a:latin typeface="+mn-lt"/>
                          <a:ea typeface="+mn-ea"/>
                          <a:cs typeface="+mn-cs"/>
                        </a:rPr>
                        <a:t>CHH+Month Code+Year Code</a:t>
                      </a:r>
                    </a:p>
                  </a:txBody>
                  <a:tcPr marL="84406" marR="84406" marT="19050" marB="19050"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175593">
                <a:tc>
                  <a:txBody>
                    <a:bodyPr/>
                    <a:lstStyle/>
                    <a:p>
                      <a:pPr fontAlgn="t"/>
                      <a:r>
                        <a:rPr lang="en-US" sz="1000" b="0" i="0" u="none" strike="noStrike" kern="1200" dirty="0">
                          <a:solidFill>
                            <a:srgbClr val="000000"/>
                          </a:solidFill>
                          <a:effectLst/>
                          <a:latin typeface="+mn-lt"/>
                          <a:ea typeface="+mn-ea"/>
                          <a:cs typeface="+mn-cs"/>
                        </a:rPr>
                        <a:t>Shanghai </a:t>
                      </a:r>
                      <a:r>
                        <a:rPr lang="en-US" sz="1000" b="0" i="0" u="none" strike="noStrike" kern="1200" dirty="0" err="1">
                          <a:solidFill>
                            <a:srgbClr val="000000"/>
                          </a:solidFill>
                          <a:effectLst/>
                          <a:latin typeface="+mn-lt"/>
                          <a:ea typeface="+mn-ea"/>
                          <a:cs typeface="+mn-cs"/>
                        </a:rPr>
                        <a:t>Gildata</a:t>
                      </a:r>
                      <a:r>
                        <a:rPr lang="en-US" sz="1000" b="0" i="0" u="none" strike="noStrike" kern="1200" dirty="0">
                          <a:solidFill>
                            <a:srgbClr val="000000"/>
                          </a:solidFill>
                          <a:effectLst/>
                          <a:latin typeface="+mn-lt"/>
                          <a:ea typeface="+mn-ea"/>
                          <a:cs typeface="+mn-cs"/>
                        </a:rPr>
                        <a:t> Services Co Ltd</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a:t>
                      </a:r>
                    </a:p>
                  </a:txBody>
                  <a:tcPr marL="84406" marR="84406" marT="19050" marB="19050" anchor="ctr"/>
                </a:tc>
                <a:extLst>
                  <a:ext uri="{0D108BD9-81ED-4DB2-BD59-A6C34878D82A}">
                    <a16:rowId xmlns:a16="http://schemas.microsoft.com/office/drawing/2014/main" val="10003"/>
                  </a:ext>
                </a:extLst>
              </a:tr>
              <a:tr h="206090">
                <a:tc>
                  <a:txBody>
                    <a:bodyPr/>
                    <a:lstStyle/>
                    <a:p>
                      <a:pPr fontAlgn="t"/>
                      <a:r>
                        <a:rPr lang="en-US" sz="1000" b="0" i="0" u="none" strike="noStrike" kern="1200" dirty="0">
                          <a:solidFill>
                            <a:srgbClr val="000000"/>
                          </a:solidFill>
                          <a:effectLst/>
                          <a:latin typeface="+mn-lt"/>
                          <a:ea typeface="+mn-ea"/>
                          <a:cs typeface="+mn-cs"/>
                        </a:rPr>
                        <a:t>Shanghai Wind Information Co., Ltd</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CHHF+yymm+.HK</a:t>
                      </a:r>
                    </a:p>
                  </a:txBody>
                  <a:tcPr marL="84406" marR="84406" marT="19050" marB="19050" anchor="ctr"/>
                </a:tc>
                <a:extLst>
                  <a:ext uri="{0D108BD9-81ED-4DB2-BD59-A6C34878D82A}">
                    <a16:rowId xmlns:a16="http://schemas.microsoft.com/office/drawing/2014/main" val="10004"/>
                  </a:ext>
                </a:extLst>
              </a:tr>
              <a:tr h="175593">
                <a:tc>
                  <a:txBody>
                    <a:bodyPr/>
                    <a:lstStyle/>
                    <a:p>
                      <a:pPr fontAlgn="t"/>
                      <a:r>
                        <a:rPr lang="en-US" sz="1000" b="0" i="0" u="none" strike="noStrike" kern="1200" dirty="0">
                          <a:solidFill>
                            <a:srgbClr val="000000"/>
                          </a:solidFill>
                          <a:effectLst/>
                          <a:latin typeface="+mn-lt"/>
                          <a:ea typeface="+mn-ea"/>
                          <a:cs typeface="+mn-cs"/>
                        </a:rPr>
                        <a:t>Zheng Zhou </a:t>
                      </a:r>
                      <a:r>
                        <a:rPr lang="en-US" sz="1000" b="0" i="0" u="none" strike="noStrike" kern="1200" dirty="0" err="1">
                          <a:solidFill>
                            <a:srgbClr val="000000"/>
                          </a:solidFill>
                          <a:effectLst/>
                          <a:latin typeface="+mn-lt"/>
                          <a:ea typeface="+mn-ea"/>
                          <a:cs typeface="+mn-cs"/>
                        </a:rPr>
                        <a:t>Esunny</a:t>
                      </a:r>
                      <a:r>
                        <a:rPr lang="en-US" sz="1000" b="0" i="0" u="none" strike="noStrike" kern="1200" dirty="0">
                          <a:solidFill>
                            <a:srgbClr val="000000"/>
                          </a:solidFill>
                          <a:effectLst/>
                          <a:latin typeface="+mn-lt"/>
                          <a:ea typeface="+mn-ea"/>
                          <a:cs typeface="+mn-cs"/>
                        </a:rPr>
                        <a:t> Information Technology Co, Ltd.</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CHH</a:t>
                      </a:r>
                    </a:p>
                  </a:txBody>
                  <a:tcPr marL="84406" marR="84406" marT="19050" marB="19050" anchor="ctr"/>
                </a:tc>
                <a:extLst>
                  <a:ext uri="{0D108BD9-81ED-4DB2-BD59-A6C34878D82A}">
                    <a16:rowId xmlns:a16="http://schemas.microsoft.com/office/drawing/2014/main" val="10005"/>
                  </a:ext>
                </a:extLst>
              </a:tr>
              <a:tr h="175593">
                <a:tc>
                  <a:txBody>
                    <a:bodyPr/>
                    <a:lstStyle/>
                    <a:p>
                      <a:pPr fontAlgn="t"/>
                      <a:r>
                        <a:rPr lang="en-US" sz="1000" b="0" i="0" u="none" strike="noStrike" kern="1200" dirty="0">
                          <a:solidFill>
                            <a:srgbClr val="000000"/>
                          </a:solidFill>
                          <a:effectLst/>
                          <a:latin typeface="+mn-lt"/>
                          <a:ea typeface="+mn-ea"/>
                          <a:cs typeface="+mn-cs"/>
                        </a:rPr>
                        <a:t>Shanghai </a:t>
                      </a:r>
                      <a:r>
                        <a:rPr lang="en-US" sz="1000" b="0" i="0" u="none" strike="noStrike" kern="1200" dirty="0" err="1">
                          <a:solidFill>
                            <a:srgbClr val="000000"/>
                          </a:solidFill>
                          <a:effectLst/>
                          <a:latin typeface="+mn-lt"/>
                          <a:ea typeface="+mn-ea"/>
                          <a:cs typeface="+mn-cs"/>
                        </a:rPr>
                        <a:t>Wenhua</a:t>
                      </a:r>
                      <a:r>
                        <a:rPr lang="en-US" sz="1000" b="0" i="0" u="none" strike="noStrike" kern="1200" dirty="0">
                          <a:solidFill>
                            <a:srgbClr val="000000"/>
                          </a:solidFill>
                          <a:effectLst/>
                          <a:latin typeface="+mn-lt"/>
                          <a:ea typeface="+mn-ea"/>
                          <a:cs typeface="+mn-cs"/>
                        </a:rPr>
                        <a:t> Financial Information Ltd</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a:t>
                      </a:r>
                    </a:p>
                  </a:txBody>
                  <a:tcPr marL="84406" marR="84406" marT="19050" marB="19050" anchor="ctr"/>
                </a:tc>
                <a:tc>
                  <a:txBody>
                    <a:bodyPr/>
                    <a:lstStyle/>
                    <a:p>
                      <a:pPr algn="ctr" fontAlgn="t"/>
                      <a:r>
                        <a:rPr lang="en-US" sz="1000" b="0" i="0" u="none" strike="noStrike" kern="1200" dirty="0" err="1">
                          <a:solidFill>
                            <a:srgbClr val="000000"/>
                          </a:solidFill>
                          <a:effectLst/>
                          <a:latin typeface="+mn-lt"/>
                          <a:ea typeface="+mn-ea"/>
                          <a:cs typeface="+mn-cs"/>
                        </a:rPr>
                        <a:t>CHHmy</a:t>
                      </a:r>
                      <a:endParaRPr lang="en-US" sz="1000" b="0" i="0" u="none" strike="noStrike" kern="1200" dirty="0">
                        <a:solidFill>
                          <a:srgbClr val="000000"/>
                        </a:solidFill>
                        <a:effectLst/>
                        <a:latin typeface="+mn-lt"/>
                        <a:ea typeface="+mn-ea"/>
                        <a:cs typeface="+mn-cs"/>
                      </a:endParaRPr>
                    </a:p>
                  </a:txBody>
                  <a:tcPr marL="84406" marR="84406" marT="19050" marB="19050" anchor="ctr"/>
                </a:tc>
                <a:extLst>
                  <a:ext uri="{0D108BD9-81ED-4DB2-BD59-A6C34878D82A}">
                    <a16:rowId xmlns:a16="http://schemas.microsoft.com/office/drawing/2014/main" val="10006"/>
                  </a:ext>
                </a:extLst>
              </a:tr>
              <a:tr h="175593">
                <a:tc>
                  <a:txBody>
                    <a:bodyPr/>
                    <a:lstStyle/>
                    <a:p>
                      <a:pPr fontAlgn="t"/>
                      <a:r>
                        <a:rPr lang="en-US" sz="1000" b="0" i="0" u="none" strike="noStrike" kern="1200" dirty="0">
                          <a:solidFill>
                            <a:srgbClr val="000000"/>
                          </a:solidFill>
                          <a:effectLst/>
                          <a:latin typeface="+mn-lt"/>
                          <a:ea typeface="+mn-ea"/>
                          <a:cs typeface="+mn-cs"/>
                        </a:rPr>
                        <a:t>Shanghai Qianlong Advanced Technology Co Ltd</a:t>
                      </a:r>
                    </a:p>
                  </a:txBody>
                  <a:tcPr marL="84406" marR="84406" marT="19050" marB="19050" anchor="ctr"/>
                </a:tc>
                <a:tc>
                  <a:txBody>
                    <a:bodyPr/>
                    <a:lstStyle/>
                    <a:p>
                      <a:pPr algn="ctr" fontAlgn="t"/>
                      <a:r>
                        <a:rPr lang="en-US" sz="1000" b="0" i="0" u="none" strike="noStrike" kern="1200">
                          <a:solidFill>
                            <a:srgbClr val="000000"/>
                          </a:solidFill>
                          <a:effectLst/>
                          <a:latin typeface="+mn-lt"/>
                          <a:ea typeface="+mn-ea"/>
                          <a:cs typeface="+mn-cs"/>
                        </a:rPr>
                        <a:t>CES120</a:t>
                      </a:r>
                    </a:p>
                  </a:txBody>
                  <a:tcPr marL="84406" marR="84406" marT="19050" marB="19050" anchor="ctr"/>
                </a:tc>
                <a:tc>
                  <a:txBody>
                    <a:bodyPr/>
                    <a:lstStyle/>
                    <a:p>
                      <a:pPr algn="ctr" fontAlgn="t"/>
                      <a:r>
                        <a:rPr lang="en-US" sz="1000" b="0" i="0" u="none" strike="noStrike" kern="1200" dirty="0">
                          <a:solidFill>
                            <a:srgbClr val="000000"/>
                          </a:solidFill>
                          <a:effectLst/>
                          <a:latin typeface="+mn-lt"/>
                          <a:ea typeface="+mn-ea"/>
                          <a:cs typeface="+mn-cs"/>
                        </a:rPr>
                        <a:t>Page 209</a:t>
                      </a:r>
                    </a:p>
                  </a:txBody>
                  <a:tcPr marL="84406" marR="84406" marT="19050" marB="1905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91821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318A-1DE8-4E82-BA61-EB66E2EE60BB}"/>
              </a:ext>
            </a:extLst>
          </p:cNvPr>
          <p:cNvSpPr>
            <a:spLocks noGrp="1"/>
          </p:cNvSpPr>
          <p:nvPr>
            <p:ph type="title"/>
          </p:nvPr>
        </p:nvSpPr>
        <p:spPr>
          <a:prstGeom prst="rect">
            <a:avLst/>
          </a:prstGeom>
        </p:spPr>
        <p:txBody>
          <a:bodyPr/>
          <a:lstStyle/>
          <a:p>
            <a:r>
              <a:rPr lang="en-HK" dirty="0" smtClean="0"/>
              <a:t>Disclaimer</a:t>
            </a:r>
            <a:endParaRPr lang="en-HK" dirty="0"/>
          </a:p>
        </p:txBody>
      </p:sp>
      <p:sp>
        <p:nvSpPr>
          <p:cNvPr id="3" name="Text Placeholder 2">
            <a:extLst>
              <a:ext uri="{FF2B5EF4-FFF2-40B4-BE49-F238E27FC236}">
                <a16:creationId xmlns:a16="http://schemas.microsoft.com/office/drawing/2014/main" id="{9200BE40-57AC-4311-A888-90855EF41581}"/>
              </a:ext>
            </a:extLst>
          </p:cNvPr>
          <p:cNvSpPr>
            <a:spLocks noGrp="1"/>
          </p:cNvSpPr>
          <p:nvPr>
            <p:ph type="body" sz="quarter" idx="11"/>
          </p:nvPr>
        </p:nvSpPr>
        <p:spPr>
          <a:xfrm>
            <a:off x="867601" y="1304141"/>
            <a:ext cx="6085650" cy="4585904"/>
          </a:xfrm>
          <a:prstGeom prst="rect">
            <a:avLst/>
          </a:prstGeom>
        </p:spPr>
        <p:txBody>
          <a:bodyPr/>
          <a:lstStyle/>
          <a:p>
            <a:pPr marL="0" indent="0" algn="just">
              <a:lnSpc>
                <a:spcPts val="1200"/>
              </a:lnSpc>
            </a:pPr>
            <a:r>
              <a:rPr lang="en-US" dirty="0"/>
              <a:t>The information contained in this document is for general informational purposes only and does not constitute an offer, solicitation, invitation or recommendation to buy or sell any futures contracts or other products or to provide any investment advice or service of any kind. This document is not directed at, and is not intended for distribution to or use by, any person or entity in any jurisdiction or country where such distribution or use would be contrary to law or regulation or which would subject Hong Kong Exchanges and Clearing Limited (“</a:t>
            </a:r>
            <a:r>
              <a:rPr lang="en-US" b="1" dirty="0"/>
              <a:t>HKEX</a:t>
            </a:r>
            <a:r>
              <a:rPr lang="en-US" dirty="0"/>
              <a:t>”), Hong Kong Futures Exchange Limited (“</a:t>
            </a:r>
            <a:r>
              <a:rPr lang="en-US" b="1" dirty="0"/>
              <a:t>HKFE</a:t>
            </a:r>
            <a:r>
              <a:rPr lang="en-US" dirty="0"/>
              <a:t>”) (together, the “</a:t>
            </a:r>
            <a:r>
              <a:rPr lang="en-US" b="1" dirty="0"/>
              <a:t>Entities</a:t>
            </a:r>
            <a:r>
              <a:rPr lang="en-US" dirty="0"/>
              <a:t>”, each an “</a:t>
            </a:r>
            <a:r>
              <a:rPr lang="en-US" b="1" dirty="0"/>
              <a:t>Entity</a:t>
            </a:r>
            <a:r>
              <a:rPr lang="en-US" dirty="0"/>
              <a:t>”), or any of their affiliates, or any of the companies that they operate, to any registration requirement within such jurisdiction or country.</a:t>
            </a:r>
          </a:p>
          <a:p>
            <a:pPr marL="0" indent="0" algn="just">
              <a:lnSpc>
                <a:spcPts val="1200"/>
              </a:lnSpc>
            </a:pPr>
            <a:endParaRPr lang="en-US" dirty="0"/>
          </a:p>
          <a:p>
            <a:pPr marL="0" indent="0" algn="just">
              <a:lnSpc>
                <a:spcPts val="1200"/>
              </a:lnSpc>
            </a:pPr>
            <a:r>
              <a:rPr lang="en-US" dirty="0"/>
              <a:t>No section or clause in this document may be regarded as creating any obligation on the part of any of the Entities. Rights and obligations with regard to the trading, clearing and settlement of any futures contracts effected on HKFE shall depend solely on the applicable rules of HKFE and the relevant clearing house, as well as the applicable laws, rules and regulations of Hong Kong. </a:t>
            </a:r>
          </a:p>
          <a:p>
            <a:pPr marL="0" indent="0" algn="just">
              <a:lnSpc>
                <a:spcPts val="1200"/>
              </a:lnSpc>
            </a:pPr>
            <a:endParaRPr lang="en-US" dirty="0"/>
          </a:p>
          <a:p>
            <a:pPr marL="0" indent="0" algn="just">
              <a:lnSpc>
                <a:spcPts val="1200"/>
              </a:lnSpc>
            </a:pPr>
            <a:r>
              <a:rPr lang="en-US" dirty="0"/>
              <a:t>Although the information contained in this document is obtained or compiled from sources believed to be reliable, neither of the Entities guarantees the accuracy, validity, timeliness or completeness of the information or data for any particular purpose, and the Entities and the companies that they operate shall not accept any responsibility for, or be liable for, errors, omissions or other inaccuracies in the information or for the consequences thereof. The information set out in this document is provided on an “as is” and “as available” basis and may be amended or changed. It is not a substitute for professional advice which takes account of your specific circumstances and nothing in this document constitutes legal advice. Neither of the Entities shall be responsible or liable for any loss or damage, directly or indirectly, arising from the use of or reliance upon any information provided in this document.</a:t>
            </a:r>
          </a:p>
          <a:p>
            <a:pPr marL="0" indent="0" algn="just">
              <a:lnSpc>
                <a:spcPts val="1200"/>
              </a:lnSpc>
            </a:pPr>
            <a:endParaRPr lang="en-US" dirty="0"/>
          </a:p>
          <a:p>
            <a:pPr marL="0" indent="0" algn="just">
              <a:lnSpc>
                <a:spcPts val="1200"/>
              </a:lnSpc>
            </a:pPr>
            <a:r>
              <a:rPr lang="en-US" b="1" dirty="0"/>
              <a:t>Additional disclaimer for CES China 120 Index Futures</a:t>
            </a:r>
          </a:p>
          <a:p>
            <a:pPr marL="0" indent="0" algn="just">
              <a:lnSpc>
                <a:spcPts val="1200"/>
              </a:lnSpc>
            </a:pPr>
            <a:r>
              <a:rPr lang="en-US" dirty="0"/>
              <a:t>CES China 120 Index (“</a:t>
            </a:r>
            <a:r>
              <a:rPr lang="en-US" b="1" dirty="0"/>
              <a:t>CES</a:t>
            </a:r>
            <a:r>
              <a:rPr lang="zh-TW" altLang="en-US" b="1" dirty="0"/>
              <a:t> </a:t>
            </a:r>
            <a:r>
              <a:rPr lang="en-US" altLang="zh-TW" b="1" dirty="0"/>
              <a:t>120</a:t>
            </a:r>
            <a:r>
              <a:rPr lang="en-US" b="1" dirty="0"/>
              <a:t> Index</a:t>
            </a:r>
            <a:r>
              <a:rPr lang="en-US" dirty="0"/>
              <a:t>”) are calculated and / or disseminated by China Securities Index Company Limited (“</a:t>
            </a:r>
            <a:r>
              <a:rPr lang="en-US" b="1" dirty="0"/>
              <a:t>CSIC”) </a:t>
            </a:r>
            <a:r>
              <a:rPr lang="en-US" dirty="0"/>
              <a:t>on behalf of China Exchanges Services Company Limited (“</a:t>
            </a:r>
            <a:r>
              <a:rPr lang="en-US" b="1" dirty="0"/>
              <a:t>CESC</a:t>
            </a:r>
            <a:r>
              <a:rPr lang="en-US" dirty="0"/>
              <a:t>”). Neither CESC nor CSIC guarantee (expressly or impliedly) the accuracy, completeness, timeliness or fitness for a particular purpose of the CESC Index and/or the information contained therein; nor do they accept any liability for any damages, loss, costs or expenses suffered by any person arising from the use of the CESC Index and/or the information contained therein</a:t>
            </a:r>
            <a:r>
              <a:rPr lang="en-US" dirty="0" smtClean="0"/>
              <a: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705" y="1561482"/>
            <a:ext cx="1732164" cy="160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383705" y="1304141"/>
            <a:ext cx="1664562" cy="257340"/>
          </a:xfrm>
          <a:prstGeom prst="rect">
            <a:avLst/>
          </a:prstGeom>
        </p:spPr>
        <p:txBody>
          <a:bodyPr vert="horz" lIns="0" tIns="0" rIns="0" bIns="0"/>
          <a:lstStyle>
            <a:lvl1pPr algn="l" defTabSz="457122" rtl="0" eaLnBrk="1" latinLnBrk="0" hangingPunct="1">
              <a:spcBef>
                <a:spcPct val="0"/>
              </a:spcBef>
              <a:buNone/>
              <a:defRPr sz="2000" b="1" kern="1200" baseline="0">
                <a:solidFill>
                  <a:srgbClr val="F4364C"/>
                </a:solidFill>
                <a:latin typeface="Microsoft JhengHei"/>
                <a:ea typeface="+mj-ea"/>
                <a:cs typeface="+mj-cs"/>
              </a:defRPr>
            </a:lvl1pPr>
          </a:lstStyle>
          <a:p>
            <a:r>
              <a:rPr lang="en-US" altLang="zh-TW" sz="1200" dirty="0">
                <a:solidFill>
                  <a:schemeClr val="accent1"/>
                </a:solidFill>
                <a:latin typeface="Arial"/>
              </a:rPr>
              <a:t>HKEX Pulse</a:t>
            </a:r>
            <a:endParaRPr lang="en-GB" altLang="zh-TW" sz="1200" dirty="0">
              <a:solidFill>
                <a:schemeClr val="accent1"/>
              </a:solidFill>
              <a:latin typeface="Arial"/>
            </a:endParaRPr>
          </a:p>
        </p:txBody>
      </p:sp>
      <p:pic>
        <p:nvPicPr>
          <p:cNvPr id="6" name="Picture 2" descr="D:\Users\WallaceChan\AppData\Local\Microsoft\Windows\Temporary Internet Files\Content.Outlook\21BN4VWR\i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288" y="3969057"/>
            <a:ext cx="1251314" cy="12513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08395" y="3798823"/>
            <a:ext cx="1122564" cy="246221"/>
          </a:xfrm>
          <a:prstGeom prst="rect">
            <a:avLst/>
          </a:prstGeom>
          <a:noFill/>
        </p:spPr>
        <p:txBody>
          <a:bodyPr wrap="square" rtlCol="0">
            <a:spAutoFit/>
          </a:bodyPr>
          <a:lstStyle/>
          <a:p>
            <a:pPr defTabSz="457122"/>
            <a:r>
              <a:rPr lang="en-US" altLang="zh-HK" sz="1000" b="1" dirty="0" smtClean="0">
                <a:solidFill>
                  <a:prstClr val="black"/>
                </a:solidFill>
              </a:rPr>
              <a:t>Apple Store</a:t>
            </a:r>
            <a:endParaRPr lang="zh-HK" altLang="en-US" sz="1000" b="1" dirty="0">
              <a:solidFill>
                <a:prstClr val="black"/>
              </a:solidFill>
            </a:endParaRPr>
          </a:p>
        </p:txBody>
      </p:sp>
      <p:pic>
        <p:nvPicPr>
          <p:cNvPr id="8" name="Picture 3" descr="D:\Users\WallaceChan\AppData\Local\Microsoft\Windows\Temporary Internet Files\Content.Outlook\21BN4VWR\Google Pla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914" y="3969065"/>
            <a:ext cx="1269999" cy="1269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83359" y="3798823"/>
            <a:ext cx="1122564" cy="246221"/>
          </a:xfrm>
          <a:prstGeom prst="rect">
            <a:avLst/>
          </a:prstGeom>
          <a:noFill/>
        </p:spPr>
        <p:txBody>
          <a:bodyPr wrap="square" rtlCol="0">
            <a:spAutoFit/>
          </a:bodyPr>
          <a:lstStyle/>
          <a:p>
            <a:pPr defTabSz="457122"/>
            <a:r>
              <a:rPr lang="en-US" altLang="zh-HK" sz="1000" b="1" dirty="0" smtClean="0">
                <a:solidFill>
                  <a:prstClr val="black"/>
                </a:solidFill>
              </a:rPr>
              <a:t>Google Play</a:t>
            </a:r>
            <a:endParaRPr lang="zh-HK" altLang="en-US" sz="1000" b="1" dirty="0">
              <a:solidFill>
                <a:prstClr val="black"/>
              </a:solidFill>
            </a:endParaRPr>
          </a:p>
        </p:txBody>
      </p:sp>
      <p:pic>
        <p:nvPicPr>
          <p:cNvPr id="10" name="Picture 4" descr="D:\Users\WallaceChan\AppData\Local\Microsoft\Windows\Temporary Internet Files\Content.Outlook\21BN4VWR\Xiaom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991" y="5421021"/>
            <a:ext cx="1147236" cy="11472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08395" y="5218360"/>
            <a:ext cx="1122564" cy="246221"/>
          </a:xfrm>
          <a:prstGeom prst="rect">
            <a:avLst/>
          </a:prstGeom>
          <a:noFill/>
        </p:spPr>
        <p:txBody>
          <a:bodyPr wrap="square" rtlCol="0">
            <a:spAutoFit/>
          </a:bodyPr>
          <a:lstStyle/>
          <a:p>
            <a:pPr defTabSz="457122"/>
            <a:r>
              <a:rPr lang="en-US" altLang="zh-TW" sz="1000" b="1" dirty="0" smtClean="0">
                <a:solidFill>
                  <a:prstClr val="black"/>
                </a:solidFill>
              </a:rPr>
              <a:t>Xiaomi</a:t>
            </a:r>
            <a:endParaRPr lang="zh-HK" altLang="en-US" sz="1000" b="1" dirty="0">
              <a:solidFill>
                <a:prstClr val="black"/>
              </a:solidFill>
            </a:endParaRPr>
          </a:p>
        </p:txBody>
      </p:sp>
      <p:pic>
        <p:nvPicPr>
          <p:cNvPr id="12" name="Picture 5" descr="D:\Users\WallaceChan\AppData\Local\Microsoft\Windows\Temporary Internet Files\Content.Outlook\21BN4VWR\36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5904" y="5404988"/>
            <a:ext cx="1163289" cy="11632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62996" y="5236966"/>
            <a:ext cx="1122564" cy="246221"/>
          </a:xfrm>
          <a:prstGeom prst="rect">
            <a:avLst/>
          </a:prstGeom>
          <a:noFill/>
        </p:spPr>
        <p:txBody>
          <a:bodyPr wrap="square" rtlCol="0">
            <a:spAutoFit/>
          </a:bodyPr>
          <a:lstStyle/>
          <a:p>
            <a:pPr defTabSz="457122"/>
            <a:r>
              <a:rPr lang="en-US" altLang="zh-HK" sz="1000" b="1" dirty="0" smtClean="0">
                <a:solidFill>
                  <a:prstClr val="black"/>
                </a:solidFill>
              </a:rPr>
              <a:t>360</a:t>
            </a:r>
            <a:endParaRPr lang="zh-HK" altLang="en-US" sz="1000" b="1" dirty="0">
              <a:solidFill>
                <a:prstClr val="black"/>
              </a:solidFill>
            </a:endParaRPr>
          </a:p>
        </p:txBody>
      </p:sp>
      <p:sp>
        <p:nvSpPr>
          <p:cNvPr id="14" name="Title 1"/>
          <p:cNvSpPr txBox="1">
            <a:spLocks/>
          </p:cNvSpPr>
          <p:nvPr/>
        </p:nvSpPr>
        <p:spPr>
          <a:xfrm>
            <a:off x="7383709" y="3314179"/>
            <a:ext cx="2715617" cy="257340"/>
          </a:xfrm>
          <a:prstGeom prst="rect">
            <a:avLst/>
          </a:prstGeom>
        </p:spPr>
        <p:txBody>
          <a:bodyPr vert="horz" lIns="0" tIns="0" rIns="0" bIns="0"/>
          <a:lstStyle>
            <a:lvl1pPr algn="l" defTabSz="457122" rtl="0" eaLnBrk="1" latinLnBrk="0" hangingPunct="1">
              <a:spcBef>
                <a:spcPct val="0"/>
              </a:spcBef>
              <a:buNone/>
              <a:defRPr sz="2000" b="1" kern="1200" baseline="0">
                <a:solidFill>
                  <a:srgbClr val="F4364C"/>
                </a:solidFill>
                <a:latin typeface="Microsoft JhengHei"/>
                <a:ea typeface="+mj-ea"/>
                <a:cs typeface="+mj-cs"/>
              </a:defRPr>
            </a:lvl1pPr>
          </a:lstStyle>
          <a:p>
            <a:r>
              <a:rPr lang="en-US" altLang="zh-TW" sz="1200" dirty="0" smtClean="0">
                <a:solidFill>
                  <a:schemeClr val="accent1"/>
                </a:solidFill>
                <a:latin typeface="Arial"/>
              </a:rPr>
              <a:t>Futures and Options Information Application</a:t>
            </a:r>
            <a:endParaRPr lang="zh-HK" altLang="en-US" sz="1200" dirty="0">
              <a:solidFill>
                <a:schemeClr val="accent1"/>
              </a:solidFill>
              <a:latin typeface="Arial"/>
            </a:endParaRPr>
          </a:p>
        </p:txBody>
      </p:sp>
    </p:spTree>
    <p:extLst>
      <p:ext uri="{BB962C8B-B14F-4D97-AF65-F5344CB8AC3E}">
        <p14:creationId xmlns:p14="http://schemas.microsoft.com/office/powerpoint/2010/main" val="10446071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extLst>
              <p:ext uri="{D42A27DB-BD31-4B8C-83A1-F6EECF244321}">
                <p14:modId xmlns:p14="http://schemas.microsoft.com/office/powerpoint/2010/main" val="482987933"/>
              </p:ext>
            </p:extLst>
          </p:nvPr>
        </p:nvPicPr>
        <p:blipFill>
          <a:blip r:embed="rId2"/>
          <a:stretch>
            <a:fillRect/>
          </a:stretch>
        </p:blipFill>
        <p:spPr>
          <a:xfrm>
            <a:off x="839025" y="6607061"/>
            <a:ext cx="1495425" cy="200025"/>
          </a:xfrm>
          <a:prstGeom prst="rect">
            <a:avLst/>
          </a:prstGeom>
        </p:spPr>
      </p:pic>
      <p:sp>
        <p:nvSpPr>
          <p:cNvPr id="5" name="Title 4">
            <a:extLst>
              <a:ext uri="{FF2B5EF4-FFF2-40B4-BE49-F238E27FC236}">
                <a16:creationId xmlns:a16="http://schemas.microsoft.com/office/drawing/2014/main" id="{E5B51197-7551-4B6F-B72B-EA6B32991490}"/>
              </a:ext>
            </a:extLst>
          </p:cNvPr>
          <p:cNvSpPr>
            <a:spLocks noGrp="1"/>
          </p:cNvSpPr>
          <p:nvPr>
            <p:ph type="title"/>
          </p:nvPr>
        </p:nvSpPr>
        <p:spPr>
          <a:prstGeom prst="rect">
            <a:avLst/>
          </a:prstGeom>
        </p:spPr>
        <p:txBody>
          <a:bodyPr/>
          <a:lstStyle/>
          <a:p>
            <a:r>
              <a:rPr lang="en-HK" dirty="0"/>
              <a:t>Equity Indices Monthly Performance in</a:t>
            </a:r>
          </a:p>
        </p:txBody>
      </p:sp>
      <p:sp>
        <p:nvSpPr>
          <p:cNvPr id="3" name="Slide Number Placeholder 2">
            <a:extLst>
              <a:ext uri="{FF2B5EF4-FFF2-40B4-BE49-F238E27FC236}">
                <a16:creationId xmlns:a16="http://schemas.microsoft.com/office/drawing/2014/main" id="{2B8E3A21-553C-46EC-B097-48D5CFABBB29}"/>
              </a:ext>
            </a:extLst>
          </p:cNvPr>
          <p:cNvSpPr>
            <a:spLocks noGrp="1"/>
          </p:cNvSpPr>
          <p:nvPr>
            <p:ph type="sldNum" sz="quarter" idx="4"/>
          </p:nvPr>
        </p:nvSpPr>
        <p:spPr>
          <a:prstGeom prst="rect">
            <a:avLst/>
          </a:prstGeom>
        </p:spPr>
        <p:txBody>
          <a:bodyPr/>
          <a:lstStyle/>
          <a:p>
            <a:fld id="{54D4662E-F8CA-4E4B-84CD-BD778EF4022A}" type="slidenum">
              <a:rPr lang="en-HK" smtClean="0"/>
              <a:pPr/>
              <a:t>3</a:t>
            </a:fld>
            <a:endParaRPr lang="en-HK"/>
          </a:p>
        </p:txBody>
      </p:sp>
      <p:pic>
        <p:nvPicPr>
          <p:cNvPr id="4" name="Picture 3"/>
          <p:cNvPicPr/>
          <p:nvPr>
            <p:extLst>
              <p:ext uri="{D42A27DB-BD31-4B8C-83A1-F6EECF244321}">
                <p14:modId xmlns:p14="http://schemas.microsoft.com/office/powerpoint/2010/main" val="3338506048"/>
              </p:ext>
            </p:extLst>
          </p:nvPr>
        </p:nvPicPr>
        <p:blipFill>
          <a:blip r:embed="rId3"/>
          <a:stretch>
            <a:fillRect/>
          </a:stretch>
        </p:blipFill>
        <p:spPr>
          <a:xfrm>
            <a:off x="5570800" y="428513"/>
            <a:ext cx="2171700" cy="342900"/>
          </a:xfrm>
          <a:prstGeom prst="rect">
            <a:avLst/>
          </a:prstGeom>
        </p:spPr>
      </p:pic>
      <p:sp>
        <p:nvSpPr>
          <p:cNvPr id="15" name="TextBox 14"/>
          <p:cNvSpPr txBox="1"/>
          <p:nvPr/>
        </p:nvSpPr>
        <p:spPr>
          <a:xfrm>
            <a:off x="1346650" y="1163463"/>
            <a:ext cx="3600000" cy="276999"/>
          </a:xfrm>
          <a:prstGeom prst="rect">
            <a:avLst/>
          </a:prstGeom>
          <a:solidFill>
            <a:srgbClr val="13426B"/>
          </a:solidFill>
          <a:effectLst/>
        </p:spPr>
        <p:txBody>
          <a:bodyPr wrap="square" rtlCol="0" anchor="ctr">
            <a:spAutoFit/>
          </a:bodyPr>
          <a:lstStyle/>
          <a:p>
            <a:pPr marL="0" marR="0" lvl="0" indent="0" algn="ctr" defTabSz="457122"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prstClr val="white"/>
                </a:solidFill>
                <a:effectLst/>
                <a:uLnTx/>
                <a:uFillTx/>
              </a:rPr>
              <a:t>Sector Indices vs HSI / HSCEI</a:t>
            </a:r>
            <a:endParaRPr kumimoji="0" lang="en-US" altLang="zh-HK" sz="1200" b="1" i="0" u="none" strike="noStrike" kern="1200" cap="none" spc="0" normalizeH="0" baseline="0" noProof="0" dirty="0" smtClean="0">
              <a:ln>
                <a:noFill/>
              </a:ln>
              <a:solidFill>
                <a:prstClr val="white"/>
              </a:solidFill>
              <a:effectLst/>
              <a:uLnTx/>
              <a:uFillTx/>
            </a:endParaRPr>
          </a:p>
        </p:txBody>
      </p:sp>
      <p:sp>
        <p:nvSpPr>
          <p:cNvPr id="16" name="TextBox 15"/>
          <p:cNvSpPr txBox="1"/>
          <p:nvPr/>
        </p:nvSpPr>
        <p:spPr>
          <a:xfrm>
            <a:off x="5520168" y="1163463"/>
            <a:ext cx="3600000" cy="276999"/>
          </a:xfrm>
          <a:prstGeom prst="rect">
            <a:avLst/>
          </a:prstGeom>
          <a:solidFill>
            <a:srgbClr val="13426B"/>
          </a:solidFill>
          <a:effectLst/>
        </p:spPr>
        <p:txBody>
          <a:bodyPr wrap="square" rtlCol="0" anchor="ctr">
            <a:spAutoFit/>
          </a:bodyPr>
          <a:lstStyle/>
          <a:p>
            <a:pPr marL="0" marR="0" lvl="0" indent="0" algn="ctr" defTabSz="457122"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smtClean="0">
                <a:ln>
                  <a:noFill/>
                </a:ln>
                <a:solidFill>
                  <a:prstClr val="white"/>
                </a:solidFill>
                <a:effectLst/>
                <a:uLnTx/>
                <a:uFillTx/>
              </a:rPr>
              <a:t>CES120 vs China Theme Indices</a:t>
            </a:r>
            <a:endParaRPr kumimoji="0" lang="en-US" altLang="zh-HK" sz="1200" b="1" i="0" u="none" strike="noStrike" kern="1200" cap="none" spc="0" normalizeH="0" baseline="0" noProof="0" dirty="0" smtClean="0">
              <a:ln>
                <a:noFill/>
              </a:ln>
              <a:solidFill>
                <a:prstClr val="white"/>
              </a:solidFill>
              <a:effectLst/>
              <a:uLnTx/>
              <a:uFillTx/>
            </a:endParaRPr>
          </a:p>
        </p:txBody>
      </p:sp>
      <p:sp>
        <p:nvSpPr>
          <p:cNvPr id="17" name="Rectangle 16"/>
          <p:cNvSpPr/>
          <p:nvPr/>
        </p:nvSpPr>
        <p:spPr>
          <a:xfrm>
            <a:off x="1260638" y="4724205"/>
            <a:ext cx="279506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rPr>
              <a:t>Equity Index Futures Access Codes</a:t>
            </a:r>
            <a:endParaRPr kumimoji="0" lang="en-US" sz="1200" b="1" i="0" u="none" strike="noStrike" kern="1200" cap="none" spc="0" normalizeH="0" baseline="0" noProof="0" dirty="0" smtClean="0">
              <a:ln>
                <a:noFill/>
              </a:ln>
              <a:solidFill>
                <a:prstClr val="black"/>
              </a:solidFill>
              <a:effectLst/>
              <a:uLnTx/>
              <a:uFillTx/>
              <a:latin typeface="Microsoft JhengHei"/>
            </a:endParaRPr>
          </a:p>
        </p:txBody>
      </p:sp>
      <p:pic>
        <p:nvPicPr>
          <p:cNvPr id="6" name="Picture 5"/>
          <p:cNvPicPr/>
          <p:nvPr>
            <p:extLst>
              <p:ext uri="{D42A27DB-BD31-4B8C-83A1-F6EECF244321}">
                <p14:modId xmlns:p14="http://schemas.microsoft.com/office/powerpoint/2010/main" val="2964924692"/>
              </p:ext>
            </p:extLst>
          </p:nvPr>
        </p:nvPicPr>
        <p:blipFill>
          <a:blip r:embed="rId4"/>
          <a:stretch>
            <a:fillRect/>
          </a:stretch>
        </p:blipFill>
        <p:spPr>
          <a:xfrm>
            <a:off x="1359238" y="1573392"/>
            <a:ext cx="3581400" cy="3228975"/>
          </a:xfrm>
          <a:prstGeom prst="rect">
            <a:avLst/>
          </a:prstGeom>
        </p:spPr>
      </p:pic>
      <p:pic>
        <p:nvPicPr>
          <p:cNvPr id="8" name="Picture 7"/>
          <p:cNvPicPr/>
          <p:nvPr>
            <p:extLst>
              <p:ext uri="{D42A27DB-BD31-4B8C-83A1-F6EECF244321}">
                <p14:modId xmlns:p14="http://schemas.microsoft.com/office/powerpoint/2010/main" val="513173864"/>
              </p:ext>
            </p:extLst>
          </p:nvPr>
        </p:nvPicPr>
        <p:blipFill>
          <a:blip r:embed="rId5"/>
          <a:stretch>
            <a:fillRect/>
          </a:stretch>
        </p:blipFill>
        <p:spPr>
          <a:xfrm>
            <a:off x="5504200" y="1552754"/>
            <a:ext cx="3667125" cy="3228975"/>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3450733596"/>
              </p:ext>
            </p:extLst>
          </p:nvPr>
        </p:nvGraphicFramePr>
        <p:xfrm>
          <a:off x="1346650" y="5001204"/>
          <a:ext cx="7773517" cy="1091520"/>
        </p:xfrm>
        <a:graphic>
          <a:graphicData uri="http://schemas.openxmlformats.org/drawingml/2006/table">
            <a:tbl>
              <a:tblPr firstRow="1" bandRow="1"/>
              <a:tblGrid>
                <a:gridCol w="1072243">
                  <a:extLst>
                    <a:ext uri="{9D8B030D-6E8A-4147-A177-3AD203B41FA5}">
                      <a16:colId xmlns:a16="http://schemas.microsoft.com/office/drawing/2014/main" val="20000"/>
                    </a:ext>
                  </a:extLst>
                </a:gridCol>
                <a:gridCol w="1116879">
                  <a:extLst>
                    <a:ext uri="{9D8B030D-6E8A-4147-A177-3AD203B41FA5}">
                      <a16:colId xmlns:a16="http://schemas.microsoft.com/office/drawing/2014/main" val="20002"/>
                    </a:ext>
                  </a:extLst>
                </a:gridCol>
                <a:gridCol w="1116879">
                  <a:extLst>
                    <a:ext uri="{9D8B030D-6E8A-4147-A177-3AD203B41FA5}">
                      <a16:colId xmlns:a16="http://schemas.microsoft.com/office/drawing/2014/main" val="20003"/>
                    </a:ext>
                  </a:extLst>
                </a:gridCol>
                <a:gridCol w="1116879">
                  <a:extLst>
                    <a:ext uri="{9D8B030D-6E8A-4147-A177-3AD203B41FA5}">
                      <a16:colId xmlns:a16="http://schemas.microsoft.com/office/drawing/2014/main" val="20004"/>
                    </a:ext>
                  </a:extLst>
                </a:gridCol>
                <a:gridCol w="1116879">
                  <a:extLst>
                    <a:ext uri="{9D8B030D-6E8A-4147-A177-3AD203B41FA5}">
                      <a16:colId xmlns:a16="http://schemas.microsoft.com/office/drawing/2014/main" val="20008"/>
                    </a:ext>
                  </a:extLst>
                </a:gridCol>
                <a:gridCol w="1116879">
                  <a:extLst>
                    <a:ext uri="{9D8B030D-6E8A-4147-A177-3AD203B41FA5}">
                      <a16:colId xmlns:a16="http://schemas.microsoft.com/office/drawing/2014/main" val="20009"/>
                    </a:ext>
                  </a:extLst>
                </a:gridCol>
                <a:gridCol w="1116879">
                  <a:extLst>
                    <a:ext uri="{9D8B030D-6E8A-4147-A177-3AD203B41FA5}">
                      <a16:colId xmlns:a16="http://schemas.microsoft.com/office/drawing/2014/main" val="20010"/>
                    </a:ext>
                  </a:extLst>
                </a:gridCol>
              </a:tblGrid>
              <a:tr h="311345">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r>
                        <a:rPr lang="en-US" altLang="zh-TW" sz="800" dirty="0" smtClean="0">
                          <a:solidFill>
                            <a:schemeClr val="tx1"/>
                          </a:solidFill>
                          <a:latin typeface="Arial" panose="020B0604020202020204" pitchFamily="34" charset="0"/>
                          <a:cs typeface="Arial" panose="020B0604020202020204" pitchFamily="34" charset="0"/>
                        </a:rPr>
                        <a:t>Vendor</a:t>
                      </a:r>
                      <a:endParaRPr lang="en-US" sz="800" dirty="0">
                        <a:solidFill>
                          <a:schemeClr val="tx1"/>
                        </a:solidFill>
                        <a:latin typeface="Arial" panose="020B0604020202020204" pitchFamily="34" charset="0"/>
                        <a:cs typeface="Arial" panose="020B0604020202020204" pitchFamily="34" charset="0"/>
                      </a:endParaRP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baseline="0" dirty="0" smtClean="0">
                          <a:solidFill>
                            <a:schemeClr val="tx1"/>
                          </a:solidFill>
                          <a:effectLst/>
                          <a:latin typeface="Arial" panose="020B0604020202020204" pitchFamily="34" charset="0"/>
                          <a:cs typeface="Arial" panose="020B0604020202020204" pitchFamily="34" charset="0"/>
                        </a:rPr>
                        <a:t>HS Mainland Banks</a:t>
                      </a:r>
                      <a:endParaRPr lang="en-US" sz="800" dirty="0" smtClean="0">
                        <a:solidFill>
                          <a:schemeClr val="tx1"/>
                        </a:solidFill>
                        <a:effectLst/>
                        <a:latin typeface="Arial" panose="020B0604020202020204" pitchFamily="34" charset="0"/>
                        <a:cs typeface="Arial" panose="020B0604020202020204" pitchFamily="34" charset="0"/>
                      </a:endParaRP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HS Mainland Properties</a:t>
                      </a: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HS Mainland</a:t>
                      </a:r>
                    </a:p>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Oil &amp; Gas</a:t>
                      </a: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CES</a:t>
                      </a:r>
                      <a:r>
                        <a:rPr lang="en-US" sz="800" baseline="0" dirty="0" smtClean="0">
                          <a:solidFill>
                            <a:schemeClr val="tx1"/>
                          </a:solidFill>
                          <a:effectLst/>
                          <a:latin typeface="Arial" panose="020B0604020202020204" pitchFamily="34" charset="0"/>
                          <a:cs typeface="Arial" panose="020B0604020202020204" pitchFamily="34" charset="0"/>
                        </a:rPr>
                        <a:t> 120</a:t>
                      </a:r>
                      <a:endParaRPr lang="en-US" sz="800" dirty="0" smtClean="0">
                        <a:solidFill>
                          <a:schemeClr val="tx1"/>
                        </a:solidFill>
                        <a:effectLst/>
                        <a:latin typeface="Arial" panose="020B0604020202020204" pitchFamily="34" charset="0"/>
                        <a:cs typeface="Arial" panose="020B0604020202020204" pitchFamily="34" charset="0"/>
                      </a:endParaRP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HSI</a:t>
                      </a: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tc>
                  <a:txBody>
                    <a:bodyPr/>
                    <a:lstStyle>
                      <a:lvl1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1" i="0" u="none" strike="noStrike" cap="none" spc="0" baseline="0">
                          <a:solidFill>
                            <a:schemeClr val="lt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cs typeface="Arial" panose="020B0604020202020204" pitchFamily="34" charset="0"/>
                        </a:rPr>
                        <a:t>HSCEI</a:t>
                      </a:r>
                    </a:p>
                  </a:txBody>
                  <a:tcPr marL="36000" marR="36000" marT="36000" marB="3600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5E3D8"/>
                    </a:solidFill>
                  </a:tcPr>
                </a:tc>
                <a:extLst>
                  <a:ext uri="{0D108BD9-81ED-4DB2-BD59-A6C34878D82A}">
                    <a16:rowId xmlns:a16="http://schemas.microsoft.com/office/drawing/2014/main" val="10000"/>
                  </a:ext>
                </a:extLst>
              </a:tr>
              <a:tr h="191160">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fontAlgn="t"/>
                      <a:r>
                        <a:rPr lang="en-US" sz="800" dirty="0">
                          <a:effectLst/>
                          <a:latin typeface="Arial" panose="020B0604020202020204" pitchFamily="34" charset="0"/>
                          <a:cs typeface="Arial" panose="020B0604020202020204" pitchFamily="34" charset="0"/>
                        </a:rPr>
                        <a:t>Bloomberg</a:t>
                      </a: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marL="0" marR="0" indent="0" algn="ctr" defTabSz="457122" rtl="0" eaLnBrk="1" fontAlgn="t"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cs typeface="Arial" panose="020B0604020202020204" pitchFamily="34" charset="0"/>
                        </a:rPr>
                        <a:t>BMWA</a:t>
                      </a: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PPTA</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OGIA</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CESA</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HIA</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HCA</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160">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fontAlgn="t"/>
                      <a:r>
                        <a:rPr lang="en-US" sz="800" dirty="0" smtClean="0">
                          <a:effectLst/>
                          <a:latin typeface="Arial" panose="020B0604020202020204" pitchFamily="34" charset="0"/>
                          <a:cs typeface="Arial" panose="020B0604020202020204" pitchFamily="34" charset="0"/>
                        </a:rPr>
                        <a:t>Refinitiv</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a:effectLst/>
                          <a:latin typeface="Arial" panose="020B0604020202020204" pitchFamily="34" charset="0"/>
                          <a:cs typeface="Arial" panose="020B0604020202020204" pitchFamily="34" charset="0"/>
                        </a:rPr>
                        <a:t>0#HMBI:</a:t>
                      </a: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0#HMPI: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0#HMOI: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a:effectLst/>
                          <a:latin typeface="Arial" panose="020B0604020202020204" pitchFamily="34" charset="0"/>
                          <a:cs typeface="Arial" panose="020B0604020202020204" pitchFamily="34" charset="0"/>
                        </a:rPr>
                        <a:t>0#HCHH:</a:t>
                      </a: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0#HSI: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0#HCEI: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1160">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fontAlgn="t"/>
                      <a:r>
                        <a:rPr lang="en-US" sz="800" dirty="0" smtClean="0">
                          <a:effectLst/>
                          <a:latin typeface="Arial" panose="020B0604020202020204" pitchFamily="34" charset="0"/>
                          <a:cs typeface="Arial" panose="020B0604020202020204" pitchFamily="34" charset="0"/>
                        </a:rPr>
                        <a:t>WIND</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kern="1200" dirty="0" smtClean="0">
                          <a:effectLst/>
                          <a:latin typeface="Arial" panose="020B0604020202020204" pitchFamily="34" charset="0"/>
                          <a:cs typeface="Arial" panose="020B0604020202020204" pitchFamily="34" charset="0"/>
                        </a:rPr>
                        <a:t>MBIF</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MPIF</a:t>
                      </a: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MOIF</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CHHF</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HSIF</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HHIF</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160">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fontAlgn="t"/>
                      <a:r>
                        <a:rPr lang="en-US" sz="800" dirty="0" smtClean="0">
                          <a:effectLst/>
                          <a:latin typeface="Arial" panose="020B0604020202020204" pitchFamily="34" charset="0"/>
                          <a:cs typeface="Arial" panose="020B0604020202020204" pitchFamily="34" charset="0"/>
                        </a:rPr>
                        <a:t>ET</a:t>
                      </a:r>
                      <a:r>
                        <a:rPr lang="en-US" sz="800" baseline="0" dirty="0" smtClean="0">
                          <a:effectLst/>
                          <a:latin typeface="Arial" panose="020B0604020202020204" pitchFamily="34" charset="0"/>
                          <a:cs typeface="Arial" panose="020B0604020202020204" pitchFamily="34" charset="0"/>
                        </a:rPr>
                        <a:t> Net</a:t>
                      </a:r>
                      <a:endParaRPr lang="en-US" sz="800" dirty="0">
                        <a:effectLst/>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MBI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MPI</a:t>
                      </a: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MOI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CHH</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HSI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1pPr>
                      <a:lvl2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2pPr>
                      <a:lvl3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3pPr>
                      <a:lvl4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4pPr>
                      <a:lvl5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5pPr>
                      <a:lvl6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6pPr>
                      <a:lvl7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7pPr>
                      <a:lvl8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8pPr>
                      <a:lvl9pPr marL="0" marR="0" indent="0" algn="l" defTabSz="256172" rtl="0" latinLnBrk="0">
                        <a:lnSpc>
                          <a:spcPct val="100000"/>
                        </a:lnSpc>
                        <a:spcBef>
                          <a:spcPts val="0"/>
                        </a:spcBef>
                        <a:spcAft>
                          <a:spcPts val="0"/>
                        </a:spcAft>
                        <a:buClrTx/>
                        <a:buSzTx/>
                        <a:buFontTx/>
                        <a:buNone/>
                        <a:tabLst/>
                        <a:defRPr sz="789" b="0" i="0" u="none" strike="noStrike" cap="none" spc="0" baseline="0">
                          <a:solidFill>
                            <a:schemeClr val="dk1"/>
                          </a:solidFill>
                          <a:uFillTx/>
                          <a:latin typeface="Microsoft JhengHei"/>
                          <a:ea typeface="微軟正黑體"/>
                          <a:sym typeface="FS Elliot Pro"/>
                        </a:defRPr>
                      </a:lvl9pPr>
                    </a:lstStyle>
                    <a:p>
                      <a:pPr algn="ctr" fontAlgn="t"/>
                      <a:r>
                        <a:rPr lang="en-US" sz="800" dirty="0" smtClean="0">
                          <a:effectLst/>
                          <a:latin typeface="Arial" panose="020B0604020202020204" pitchFamily="34" charset="0"/>
                          <a:cs typeface="Arial" panose="020B0604020202020204" pitchFamily="34" charset="0"/>
                        </a:rPr>
                        <a:t>HHI</a:t>
                      </a:r>
                      <a:endParaRPr lang="en-US" sz="800" dirty="0">
                        <a:effectLst/>
                        <a:latin typeface="Arial" panose="020B0604020202020204" pitchFamily="34" charset="0"/>
                        <a:cs typeface="Arial" panose="020B0604020202020204" pitchFamily="34" charset="0"/>
                      </a:endParaRPr>
                    </a:p>
                  </a:txBody>
                  <a:tcPr marL="36000" marR="36000" marT="36000" marB="36000">
                    <a:lnL w="12700" cmpd="sng">
                      <a:solidFill>
                        <a:sysClr val="window" lastClr="FFFFFF"/>
                      </a:solidFill>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2" name="Text Placeholder 18"/>
          <p:cNvSpPr>
            <a:spLocks noGrp="1"/>
          </p:cNvSpPr>
          <p:nvPr>
            <p:ph type="body" sz="quarter" idx="4294967295"/>
          </p:nvPr>
        </p:nvSpPr>
        <p:spPr>
          <a:xfrm>
            <a:off x="768688" y="6475298"/>
            <a:ext cx="7482164" cy="395726"/>
          </a:xfrm>
          <a:prstGeom prst="rect">
            <a:avLst/>
          </a:prstGeom>
        </p:spPr>
        <p:txBody>
          <a:bodyPr/>
          <a:lstStyle/>
          <a:p>
            <a:r>
              <a:rPr lang="en-US" altLang="zh-CN" sz="800" b="0" dirty="0" smtClean="0">
                <a:solidFill>
                  <a:schemeClr val="tx1"/>
                </a:solidFill>
                <a:latin typeface="Arial" panose="020B0604020202020204" pitchFamily="34" charset="0"/>
                <a:cs typeface="Arial" panose="020B0604020202020204" pitchFamily="34" charset="0"/>
              </a:rPr>
              <a:t>Data Source: Bloomberg</a:t>
            </a:r>
          </a:p>
          <a:p>
            <a:endParaRPr lang="en-US" altLang="zh-CN" sz="800" b="0" dirty="0">
              <a:solidFill>
                <a:schemeClr val="tx1"/>
              </a:solidFill>
              <a:latin typeface="Arial" panose="020B0604020202020204" pitchFamily="34" charset="0"/>
              <a:cs typeface="Arial" panose="020B0604020202020204" pitchFamily="34" charset="0"/>
            </a:endParaRPr>
          </a:p>
          <a:p>
            <a:r>
              <a:rPr lang="en-US" altLang="zh-CN" sz="800" b="0" dirty="0" smtClean="0">
                <a:solidFill>
                  <a:schemeClr val="tx1"/>
                </a:solidFill>
                <a:latin typeface="Arial" panose="020B0604020202020204" pitchFamily="34" charset="0"/>
                <a:cs typeface="Arial" panose="020B0604020202020204" pitchFamily="34" charset="0"/>
              </a:rPr>
              <a:t>Information for reference only</a:t>
            </a:r>
          </a:p>
        </p:txBody>
      </p:sp>
    </p:spTree>
    <p:extLst>
      <p:ext uri="{BB962C8B-B14F-4D97-AF65-F5344CB8AC3E}">
        <p14:creationId xmlns:p14="http://schemas.microsoft.com/office/powerpoint/2010/main" val="7274567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0E75CC3-E321-4264-98D3-3F26633AA8C6}"/>
              </a:ext>
            </a:extLst>
          </p:cNvPr>
          <p:cNvSpPr>
            <a:spLocks noGrp="1"/>
          </p:cNvSpPr>
          <p:nvPr>
            <p:ph type="body" orient="vert" idx="12"/>
          </p:nvPr>
        </p:nvSpPr>
        <p:spPr/>
        <p:txBody>
          <a:bodyPr/>
          <a:lstStyle/>
          <a:p>
            <a:r>
              <a:rPr lang="en-US" dirty="0"/>
              <a:t>Hang Seng Index (HSI) Futures &amp; Options</a:t>
            </a:r>
          </a:p>
        </p:txBody>
      </p:sp>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Equity Index Futures &amp; Options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4</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a:t>
            </a:r>
          </a:p>
          <a:p>
            <a:pPr marL="0" indent="0">
              <a:buNone/>
            </a:pPr>
            <a:r>
              <a:rPr lang="en-HK" dirty="0"/>
              <a:t>* OI compared to previous year-end</a:t>
            </a:r>
          </a:p>
          <a:p>
            <a:pPr marL="0" indent="0">
              <a:buNone/>
            </a:pPr>
            <a:r>
              <a:rPr lang="en-HK" dirty="0" smtClean="0"/>
              <a:t>Information </a:t>
            </a:r>
            <a:r>
              <a:rPr lang="en-HK" dirty="0"/>
              <a:t>for reference </a:t>
            </a:r>
            <a:r>
              <a:rPr lang="en-HK" dirty="0" smtClean="0"/>
              <a:t>only</a:t>
            </a:r>
            <a:endParaRPr lang="en-HK" dirty="0"/>
          </a:p>
        </p:txBody>
      </p:sp>
      <p:sp>
        <p:nvSpPr>
          <p:cNvPr id="8" name="TextBox 10"/>
          <p:cNvSpPr txBox="1"/>
          <p:nvPr/>
        </p:nvSpPr>
        <p:spPr>
          <a:xfrm>
            <a:off x="4455551" y="1472023"/>
            <a:ext cx="2417723" cy="269304"/>
          </a:xfrm>
          <a:prstGeom prst="rect">
            <a:avLst/>
          </a:prstGeom>
          <a:solidFill>
            <a:srgbClr val="13426B"/>
          </a:solid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22" rtl="0" eaLnBrk="1" fontAlgn="auto" latinLnBrk="0" hangingPunct="1">
              <a:lnSpc>
                <a:spcPct val="100000"/>
              </a:lnSpc>
              <a:spcBef>
                <a:spcPts val="0"/>
              </a:spcBef>
              <a:spcAft>
                <a:spcPts val="0"/>
              </a:spcAft>
              <a:buClrTx/>
              <a:buSzTx/>
              <a:buFontTx/>
              <a:buNone/>
              <a:tabLst/>
              <a:defRPr/>
            </a:pPr>
            <a:r>
              <a:rPr kumimoji="0" lang="en-US" altLang="zh-TW" sz="1100" b="1" i="0" u="none" strike="noStrike" kern="1200" cap="none" spc="0" normalizeH="0" baseline="0" noProof="0" dirty="0" smtClean="0">
                <a:ln>
                  <a:noFill/>
                </a:ln>
                <a:solidFill>
                  <a:prstClr val="white"/>
                </a:solidFill>
                <a:effectLst/>
                <a:uLnTx/>
                <a:uFillTx/>
                <a:latin typeface="Arial" panose="020B0604020202020204" pitchFamily="34" charset="0"/>
                <a:ea typeface="微軟正黑體"/>
                <a:cs typeface="Arial" panose="020B0604020202020204" pitchFamily="34" charset="0"/>
              </a:rPr>
              <a:t>HSI </a:t>
            </a:r>
            <a:r>
              <a:rPr kumimoji="0" lang="en-US" altLang="zh-TW"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rPr>
              <a:t>Futures</a:t>
            </a:r>
            <a:r>
              <a:rPr kumimoji="0" lang="zh-TW" altLang="en-US"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rPr>
              <a:t> </a:t>
            </a:r>
            <a:r>
              <a:rPr kumimoji="0" lang="en-US" altLang="zh-TW"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rPr>
              <a:t>(YoY)</a:t>
            </a:r>
            <a:endParaRPr kumimoji="0" lang="en-US" altLang="zh-HK"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endParaRPr>
          </a:p>
        </p:txBody>
      </p:sp>
      <p:sp>
        <p:nvSpPr>
          <p:cNvPr id="9" name="TextBox 34"/>
          <p:cNvSpPr txBox="1"/>
          <p:nvPr/>
        </p:nvSpPr>
        <p:spPr>
          <a:xfrm>
            <a:off x="7132543" y="1471811"/>
            <a:ext cx="2417723" cy="269304"/>
          </a:xfrm>
          <a:prstGeom prst="rect">
            <a:avLst/>
          </a:prstGeom>
          <a:solidFill>
            <a:srgbClr val="A0B3C3"/>
          </a:solid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22"/>
            <a:r>
              <a:rPr lang="en-US" altLang="zh-CN" sz="1150" b="1" dirty="0" smtClean="0">
                <a:solidFill>
                  <a:srgbClr val="13426B"/>
                </a:solidFill>
                <a:latin typeface="Arial" panose="020B0604020202020204" pitchFamily="34" charset="0"/>
                <a:cs typeface="Arial" panose="020B0604020202020204" pitchFamily="34" charset="0"/>
              </a:rPr>
              <a:t>HSI Options </a:t>
            </a:r>
            <a:r>
              <a:rPr lang="en-US" altLang="zh-CN" sz="1150" b="1" dirty="0">
                <a:solidFill>
                  <a:srgbClr val="13426B"/>
                </a:solidFill>
                <a:latin typeface="Arial" panose="020B0604020202020204" pitchFamily="34" charset="0"/>
                <a:cs typeface="Arial" panose="020B0604020202020204" pitchFamily="34" charset="0"/>
              </a:rPr>
              <a:t>(YoY)</a:t>
            </a:r>
            <a:endParaRPr lang="zh-CN" altLang="en-US" sz="1150" b="1" dirty="0">
              <a:solidFill>
                <a:srgbClr val="13426B"/>
              </a:solidFill>
              <a:latin typeface="Arial" panose="020B0604020202020204" pitchFamily="34" charset="0"/>
              <a:cs typeface="Arial" panose="020B0604020202020204" pitchFamily="34" charset="0"/>
            </a:endParaRPr>
          </a:p>
        </p:txBody>
      </p:sp>
      <p:sp>
        <p:nvSpPr>
          <p:cNvPr id="10" name="TextBox 35"/>
          <p:cNvSpPr txBox="1"/>
          <p:nvPr/>
        </p:nvSpPr>
        <p:spPr>
          <a:xfrm>
            <a:off x="4464604" y="3803738"/>
            <a:ext cx="2417723" cy="261610"/>
          </a:xfrm>
          <a:prstGeom prst="rect">
            <a:avLst/>
          </a:prstGeom>
          <a:solidFill>
            <a:srgbClr val="F4364C"/>
          </a:solid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22"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smtClean="0">
                <a:ln>
                  <a:noFill/>
                </a:ln>
                <a:solidFill>
                  <a:prstClr val="white"/>
                </a:solidFill>
                <a:effectLst/>
                <a:uLnTx/>
                <a:uFillTx/>
                <a:latin typeface="Arial" panose="020B0604020202020204" pitchFamily="34" charset="0"/>
                <a:ea typeface="微軟正黑體"/>
                <a:cs typeface="Arial" panose="020B0604020202020204" pitchFamily="34" charset="0"/>
              </a:rPr>
              <a:t>HSI Futures </a:t>
            </a: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rPr>
              <a:t>(</a:t>
            </a:r>
            <a:r>
              <a:rPr kumimoji="0" lang="en-US" altLang="zh-CN" sz="1100" b="1" i="0" u="none" strike="noStrike" kern="1200" cap="none" spc="0" normalizeH="0" baseline="0" noProof="0" dirty="0" err="1">
                <a:ln>
                  <a:noFill/>
                </a:ln>
                <a:solidFill>
                  <a:prstClr val="white"/>
                </a:solidFill>
                <a:effectLst/>
                <a:uLnTx/>
                <a:uFillTx/>
                <a:latin typeface="Arial" panose="020B0604020202020204" pitchFamily="34" charset="0"/>
                <a:ea typeface="微軟正黑體"/>
                <a:cs typeface="Arial" panose="020B0604020202020204" pitchFamily="34" charset="0"/>
              </a:rPr>
              <a:t>MoM</a:t>
            </a:r>
            <a:r>
              <a:rPr kumimoji="0" lang="en-US" altLang="zh-CN"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rPr>
              <a:t>)</a:t>
            </a:r>
            <a:endParaRPr kumimoji="0" lang="zh-CN" altLang="en-US" sz="1100" b="1" i="0" u="none" strike="noStrike" kern="1200" cap="none" spc="0" normalizeH="0" baseline="0" noProof="0" dirty="0">
              <a:ln>
                <a:noFill/>
              </a:ln>
              <a:solidFill>
                <a:prstClr val="white"/>
              </a:solidFill>
              <a:effectLst/>
              <a:uLnTx/>
              <a:uFillTx/>
              <a:latin typeface="Arial" panose="020B0604020202020204" pitchFamily="34" charset="0"/>
              <a:ea typeface="微軟正黑體"/>
              <a:cs typeface="Arial" panose="020B0604020202020204" pitchFamily="34" charset="0"/>
            </a:endParaRPr>
          </a:p>
        </p:txBody>
      </p:sp>
      <p:sp>
        <p:nvSpPr>
          <p:cNvPr id="11" name="TextBox 36"/>
          <p:cNvSpPr txBox="1"/>
          <p:nvPr/>
        </p:nvSpPr>
        <p:spPr>
          <a:xfrm>
            <a:off x="7141595" y="3803738"/>
            <a:ext cx="2417723" cy="261610"/>
          </a:xfrm>
          <a:prstGeom prst="rect">
            <a:avLst/>
          </a:prstGeom>
          <a:solidFill>
            <a:srgbClr val="FBAFB7"/>
          </a:solidFill>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122"/>
            <a:r>
              <a:rPr lang="en-US" altLang="zh-CN" sz="1100" b="1" dirty="0" smtClean="0">
                <a:solidFill>
                  <a:srgbClr val="13426B"/>
                </a:solidFill>
                <a:latin typeface="Arial" panose="020B0604020202020204" pitchFamily="34" charset="0"/>
                <a:cs typeface="Arial" panose="020B0604020202020204" pitchFamily="34" charset="0"/>
              </a:rPr>
              <a:t>HSI Options </a:t>
            </a:r>
            <a:r>
              <a:rPr lang="en-US" altLang="zh-CN" sz="1100" b="1" dirty="0">
                <a:solidFill>
                  <a:srgbClr val="13426B"/>
                </a:solidFill>
                <a:latin typeface="Arial" panose="020B0604020202020204" pitchFamily="34" charset="0"/>
                <a:cs typeface="Arial" panose="020B0604020202020204" pitchFamily="34" charset="0"/>
              </a:rPr>
              <a:t>(</a:t>
            </a:r>
            <a:r>
              <a:rPr lang="en-US" altLang="zh-CN" sz="1100" b="1" dirty="0" err="1">
                <a:solidFill>
                  <a:srgbClr val="13426B"/>
                </a:solidFill>
                <a:latin typeface="Arial" panose="020B0604020202020204" pitchFamily="34" charset="0"/>
                <a:cs typeface="Arial" panose="020B0604020202020204" pitchFamily="34" charset="0"/>
              </a:rPr>
              <a:t>MoM</a:t>
            </a:r>
            <a:r>
              <a:rPr lang="en-US" altLang="zh-CN" sz="1100" b="1" dirty="0">
                <a:solidFill>
                  <a:srgbClr val="13426B"/>
                </a:solidFill>
                <a:latin typeface="Arial" panose="020B0604020202020204" pitchFamily="34" charset="0"/>
                <a:cs typeface="Arial" panose="020B0604020202020204" pitchFamily="34" charset="0"/>
              </a:rPr>
              <a:t>)</a:t>
            </a:r>
            <a:endParaRPr lang="zh-CN" altLang="en-US" sz="1100" b="1" dirty="0">
              <a:solidFill>
                <a:srgbClr val="13426B"/>
              </a:solidFill>
              <a:latin typeface="Arial" panose="020B0604020202020204" pitchFamily="34" charset="0"/>
              <a:cs typeface="Arial" panose="020B0604020202020204" pitchFamily="34" charset="0"/>
            </a:endParaRPr>
          </a:p>
        </p:txBody>
      </p:sp>
      <p:pic>
        <p:nvPicPr>
          <p:cNvPr id="12" name="Picture 11"/>
          <p:cNvPicPr/>
          <p:nvPr/>
        </p:nvPicPr>
        <p:blipFill>
          <a:blip r:embed="rId2"/>
          <a:stretch>
            <a:fillRect/>
          </a:stretch>
        </p:blipFill>
        <p:spPr>
          <a:xfrm>
            <a:off x="867600" y="1460323"/>
            <a:ext cx="3219450" cy="4410075"/>
          </a:xfrm>
          <a:prstGeom prst="rect">
            <a:avLst/>
          </a:prstGeom>
        </p:spPr>
      </p:pic>
      <p:pic>
        <p:nvPicPr>
          <p:cNvPr id="13" name="Picture 12"/>
          <p:cNvPicPr/>
          <p:nvPr/>
        </p:nvPicPr>
        <p:blipFill>
          <a:blip r:embed="rId3"/>
          <a:stretch>
            <a:fillRect/>
          </a:stretch>
        </p:blipFill>
        <p:spPr>
          <a:xfrm>
            <a:off x="4422106" y="1748014"/>
            <a:ext cx="2476500" cy="2019300"/>
          </a:xfrm>
          <a:prstGeom prst="rect">
            <a:avLst/>
          </a:prstGeom>
        </p:spPr>
      </p:pic>
      <p:pic>
        <p:nvPicPr>
          <p:cNvPr id="14" name="Picture 13"/>
          <p:cNvPicPr/>
          <p:nvPr/>
        </p:nvPicPr>
        <p:blipFill>
          <a:blip r:embed="rId4"/>
          <a:stretch>
            <a:fillRect/>
          </a:stretch>
        </p:blipFill>
        <p:spPr>
          <a:xfrm>
            <a:off x="7114506" y="1748014"/>
            <a:ext cx="2476500" cy="2019300"/>
          </a:xfrm>
          <a:prstGeom prst="rect">
            <a:avLst/>
          </a:prstGeom>
        </p:spPr>
      </p:pic>
      <p:pic>
        <p:nvPicPr>
          <p:cNvPr id="16" name="Picture 15"/>
          <p:cNvPicPr/>
          <p:nvPr/>
        </p:nvPicPr>
        <p:blipFill>
          <a:blip r:embed="rId5"/>
          <a:stretch>
            <a:fillRect/>
          </a:stretch>
        </p:blipFill>
        <p:spPr>
          <a:xfrm>
            <a:off x="4434806" y="4070526"/>
            <a:ext cx="2476500" cy="2028825"/>
          </a:xfrm>
          <a:prstGeom prst="rect">
            <a:avLst/>
          </a:prstGeom>
        </p:spPr>
      </p:pic>
      <p:pic>
        <p:nvPicPr>
          <p:cNvPr id="17" name="Picture 16"/>
          <p:cNvPicPr/>
          <p:nvPr/>
        </p:nvPicPr>
        <p:blipFill>
          <a:blip r:embed="rId6"/>
          <a:stretch>
            <a:fillRect/>
          </a:stretch>
        </p:blipFill>
        <p:spPr>
          <a:xfrm>
            <a:off x="7104981" y="4070526"/>
            <a:ext cx="2476500" cy="2028825"/>
          </a:xfrm>
          <a:prstGeom prst="rect">
            <a:avLst/>
          </a:prstGeom>
        </p:spPr>
      </p:pic>
      <p:pic>
        <p:nvPicPr>
          <p:cNvPr id="4" name="Picture 3"/>
          <p:cNvPicPr/>
          <p:nvPr>
            <p:extLst>
              <p:ext uri="{D42A27DB-BD31-4B8C-83A1-F6EECF244321}">
                <p14:modId xmlns:p14="http://schemas.microsoft.com/office/powerpoint/2010/main" val="2295817305"/>
              </p:ext>
            </p:extLst>
          </p:nvPr>
        </p:nvPicPr>
        <p:blipFill>
          <a:blip r:embed="rId7"/>
          <a:stretch>
            <a:fillRect/>
          </a:stretch>
        </p:blipFill>
        <p:spPr>
          <a:xfrm>
            <a:off x="858075" y="6669670"/>
            <a:ext cx="1495425" cy="200025"/>
          </a:xfrm>
          <a:prstGeom prst="rect">
            <a:avLst/>
          </a:prstGeom>
        </p:spPr>
      </p:pic>
    </p:spTree>
    <p:extLst>
      <p:ext uri="{BB962C8B-B14F-4D97-AF65-F5344CB8AC3E}">
        <p14:creationId xmlns:p14="http://schemas.microsoft.com/office/powerpoint/2010/main" val="36842750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0E75CC3-E321-4264-98D3-3F26633AA8C6}"/>
              </a:ext>
            </a:extLst>
          </p:cNvPr>
          <p:cNvSpPr>
            <a:spLocks noGrp="1"/>
          </p:cNvSpPr>
          <p:nvPr>
            <p:ph type="body" orient="vert" idx="12"/>
          </p:nvPr>
        </p:nvSpPr>
        <p:spPr/>
        <p:txBody>
          <a:bodyPr/>
          <a:lstStyle/>
          <a:p>
            <a:r>
              <a:rPr lang="en-US" dirty="0"/>
              <a:t>HSI Futures &amp; Options</a:t>
            </a:r>
          </a:p>
        </p:txBody>
      </p:sp>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Equity Index Futures &amp; Options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5</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 Bloomberg</a:t>
            </a:r>
          </a:p>
          <a:p>
            <a:pPr marL="0" indent="0">
              <a:buNone/>
            </a:pPr>
            <a:r>
              <a:rPr lang="en-HK" dirty="0"/>
              <a:t>* All calculations are in HKD and exclude commission fees</a:t>
            </a:r>
          </a:p>
          <a:p>
            <a:pPr marL="0" indent="0">
              <a:buNone/>
            </a:pPr>
            <a:r>
              <a:rPr lang="en-HK" dirty="0"/>
              <a:t>Information for reference only</a:t>
            </a:r>
          </a:p>
        </p:txBody>
      </p:sp>
      <p:pic>
        <p:nvPicPr>
          <p:cNvPr id="4" name="Picture 3"/>
          <p:cNvPicPr/>
          <p:nvPr>
            <p:extLst>
              <p:ext uri="{D42A27DB-BD31-4B8C-83A1-F6EECF244321}">
                <p14:modId xmlns:p14="http://schemas.microsoft.com/office/powerpoint/2010/main" val="4083587754"/>
              </p:ext>
            </p:extLst>
          </p:nvPr>
        </p:nvPicPr>
        <p:blipFill>
          <a:blip r:embed="rId2"/>
          <a:stretch>
            <a:fillRect/>
          </a:stretch>
        </p:blipFill>
        <p:spPr>
          <a:xfrm>
            <a:off x="858075" y="6669670"/>
            <a:ext cx="1495425" cy="200025"/>
          </a:xfrm>
          <a:prstGeom prst="rect">
            <a:avLst/>
          </a:prstGeom>
        </p:spPr>
      </p:pic>
      <p:pic>
        <p:nvPicPr>
          <p:cNvPr id="6" name="Picture 5"/>
          <p:cNvPicPr/>
          <p:nvPr>
            <p:extLst>
              <p:ext uri="{D42A27DB-BD31-4B8C-83A1-F6EECF244321}">
                <p14:modId xmlns:p14="http://schemas.microsoft.com/office/powerpoint/2010/main" val="3072609330"/>
              </p:ext>
            </p:extLst>
          </p:nvPr>
        </p:nvPicPr>
        <p:blipFill>
          <a:blip r:embed="rId3"/>
          <a:stretch>
            <a:fillRect/>
          </a:stretch>
        </p:blipFill>
        <p:spPr>
          <a:xfrm>
            <a:off x="714548" y="1214438"/>
            <a:ext cx="3590925" cy="4600575"/>
          </a:xfrm>
          <a:prstGeom prst="rect">
            <a:avLst/>
          </a:prstGeom>
        </p:spPr>
      </p:pic>
      <p:sp>
        <p:nvSpPr>
          <p:cNvPr id="20" name="TextBox 19"/>
          <p:cNvSpPr txBox="1"/>
          <p:nvPr/>
        </p:nvSpPr>
        <p:spPr>
          <a:xfrm>
            <a:off x="6729268" y="1237824"/>
            <a:ext cx="2201668" cy="253916"/>
          </a:xfrm>
          <a:prstGeom prst="rect">
            <a:avLst/>
          </a:prstGeom>
          <a:solidFill>
            <a:srgbClr val="A0B3C3"/>
          </a:solidFill>
          <a:effectLst/>
        </p:spPr>
        <p:txBody>
          <a:bodyPr wrap="square" rtlCol="0" anchor="ctr">
            <a:spAutoFit/>
          </a:bodyPr>
          <a:lstStyle/>
          <a:p>
            <a:pPr algn="ctr" defTabSz="457122"/>
            <a:r>
              <a:rPr lang="en-US" altLang="zh-CN" sz="1000" b="1" dirty="0" smtClean="0">
                <a:solidFill>
                  <a:srgbClr val="13426B"/>
                </a:solidFill>
                <a:latin typeface="Arial" panose="020B0604020202020204" pitchFamily="34" charset="0"/>
                <a:cs typeface="Arial" panose="020B0604020202020204" pitchFamily="34" charset="0"/>
              </a:rPr>
              <a:t>HSI &amp; Top 5 Constituents</a:t>
            </a:r>
            <a:endParaRPr lang="zh-CN" altLang="en-US" sz="1000" b="1" dirty="0">
              <a:solidFill>
                <a:srgbClr val="13426B"/>
              </a:solidFill>
              <a:latin typeface="Arial" panose="020B0604020202020204" pitchFamily="34" charset="0"/>
              <a:cs typeface="Arial" panose="020B0604020202020204" pitchFamily="34" charset="0"/>
            </a:endParaRPr>
          </a:p>
        </p:txBody>
      </p:sp>
      <p:sp>
        <p:nvSpPr>
          <p:cNvPr id="21" name="TextBox 20"/>
          <p:cNvSpPr txBox="1"/>
          <p:nvPr/>
        </p:nvSpPr>
        <p:spPr>
          <a:xfrm>
            <a:off x="4438822" y="3671788"/>
            <a:ext cx="4492113" cy="253916"/>
          </a:xfrm>
          <a:prstGeom prst="rect">
            <a:avLst/>
          </a:prstGeom>
          <a:solidFill>
            <a:schemeClr val="accent1"/>
          </a:solidFill>
          <a:effectLst/>
        </p:spPr>
        <p:txBody>
          <a:bodyPr wrap="square" rtlCol="0" anchor="ctr">
            <a:spAutoFit/>
          </a:bodyPr>
          <a:lstStyle/>
          <a:p>
            <a:pPr algn="ctr" defTabSz="457122"/>
            <a:r>
              <a:rPr lang="en-US" altLang="zh-CN" sz="1000" b="1" dirty="0" smtClean="0">
                <a:solidFill>
                  <a:prstClr val="white"/>
                </a:solidFill>
                <a:latin typeface="Arial" panose="020B0604020202020204" pitchFamily="34" charset="0"/>
                <a:cs typeface="Arial" panose="020B0604020202020204" pitchFamily="34" charset="0"/>
              </a:rPr>
              <a:t>Distribution of HSI Index Options OI in Month-end</a:t>
            </a:r>
            <a:endParaRPr lang="en-US" altLang="zh-HK" sz="1000" b="1" dirty="0">
              <a:solidFill>
                <a:prstClr val="white"/>
              </a:solidFill>
              <a:latin typeface="Arial" panose="020B0604020202020204" pitchFamily="34" charset="0"/>
              <a:cs typeface="Arial" panose="020B0604020202020204" pitchFamily="34" charset="0"/>
            </a:endParaRPr>
          </a:p>
        </p:txBody>
      </p:sp>
      <p:pic>
        <p:nvPicPr>
          <p:cNvPr id="8" name="Picture 7"/>
          <p:cNvPicPr/>
          <p:nvPr>
            <p:extLst>
              <p:ext uri="{D42A27DB-BD31-4B8C-83A1-F6EECF244321}">
                <p14:modId xmlns:p14="http://schemas.microsoft.com/office/powerpoint/2010/main" val="2192414822"/>
              </p:ext>
            </p:extLst>
          </p:nvPr>
        </p:nvPicPr>
        <p:blipFill>
          <a:blip r:embed="rId4"/>
          <a:stretch>
            <a:fillRect/>
          </a:stretch>
        </p:blipFill>
        <p:spPr>
          <a:xfrm>
            <a:off x="4516438" y="1493838"/>
            <a:ext cx="2047875" cy="2047875"/>
          </a:xfrm>
          <a:prstGeom prst="rect">
            <a:avLst/>
          </a:prstGeom>
        </p:spPr>
      </p:pic>
      <p:pic>
        <p:nvPicPr>
          <p:cNvPr id="9" name="Picture 8"/>
          <p:cNvPicPr/>
          <p:nvPr>
            <p:extLst>
              <p:ext uri="{D42A27DB-BD31-4B8C-83A1-F6EECF244321}">
                <p14:modId xmlns:p14="http://schemas.microsoft.com/office/powerpoint/2010/main" val="1391132213"/>
              </p:ext>
            </p:extLst>
          </p:nvPr>
        </p:nvPicPr>
        <p:blipFill>
          <a:blip r:embed="rId5"/>
          <a:stretch>
            <a:fillRect/>
          </a:stretch>
        </p:blipFill>
        <p:spPr>
          <a:xfrm>
            <a:off x="6700838" y="1679575"/>
            <a:ext cx="2438400" cy="1800225"/>
          </a:xfrm>
          <a:prstGeom prst="rect">
            <a:avLst/>
          </a:prstGeom>
        </p:spPr>
      </p:pic>
      <p:pic>
        <p:nvPicPr>
          <p:cNvPr id="10" name="Picture 9"/>
          <p:cNvPicPr/>
          <p:nvPr>
            <p:extLst>
              <p:ext uri="{D42A27DB-BD31-4B8C-83A1-F6EECF244321}">
                <p14:modId xmlns:p14="http://schemas.microsoft.com/office/powerpoint/2010/main" val="3477893056"/>
              </p:ext>
            </p:extLst>
          </p:nvPr>
        </p:nvPicPr>
        <p:blipFill>
          <a:blip r:embed="rId6"/>
          <a:stretch>
            <a:fillRect/>
          </a:stretch>
        </p:blipFill>
        <p:spPr>
          <a:xfrm>
            <a:off x="4441825" y="4011613"/>
            <a:ext cx="2152650" cy="2114550"/>
          </a:xfrm>
          <a:prstGeom prst="rect">
            <a:avLst/>
          </a:prstGeom>
        </p:spPr>
      </p:pic>
      <p:pic>
        <p:nvPicPr>
          <p:cNvPr id="11" name="Picture 10"/>
          <p:cNvPicPr/>
          <p:nvPr>
            <p:extLst>
              <p:ext uri="{D42A27DB-BD31-4B8C-83A1-F6EECF244321}">
                <p14:modId xmlns:p14="http://schemas.microsoft.com/office/powerpoint/2010/main" val="3714272910"/>
              </p:ext>
            </p:extLst>
          </p:nvPr>
        </p:nvPicPr>
        <p:blipFill>
          <a:blip r:embed="rId7"/>
          <a:stretch>
            <a:fillRect/>
          </a:stretch>
        </p:blipFill>
        <p:spPr>
          <a:xfrm>
            <a:off x="6643688" y="3998913"/>
            <a:ext cx="2133600" cy="2105025"/>
          </a:xfrm>
          <a:prstGeom prst="rect">
            <a:avLst/>
          </a:prstGeom>
        </p:spPr>
      </p:pic>
      <p:sp>
        <p:nvSpPr>
          <p:cNvPr id="26" name="TextBox 25"/>
          <p:cNvSpPr txBox="1"/>
          <p:nvPr/>
        </p:nvSpPr>
        <p:spPr>
          <a:xfrm>
            <a:off x="4438823" y="1237824"/>
            <a:ext cx="2201668" cy="253916"/>
          </a:xfrm>
          <a:prstGeom prst="rect">
            <a:avLst/>
          </a:prstGeom>
          <a:solidFill>
            <a:schemeClr val="accent1"/>
          </a:solidFill>
          <a:effectLst/>
        </p:spPr>
        <p:txBody>
          <a:bodyPr wrap="square" rtlCol="0" anchor="ctr">
            <a:spAutoFit/>
          </a:bodyPr>
          <a:lstStyle/>
          <a:p>
            <a:pPr algn="ctr" defTabSz="457122"/>
            <a:r>
              <a:rPr lang="en-US" altLang="zh-CN" sz="1000" b="1" dirty="0" smtClean="0">
                <a:solidFill>
                  <a:prstClr val="white"/>
                </a:solidFill>
                <a:latin typeface="Arial" panose="020B0604020202020204" pitchFamily="34" charset="0"/>
                <a:cs typeface="Arial" panose="020B0604020202020204" pitchFamily="34" charset="0"/>
              </a:rPr>
              <a:t>HSI </a:t>
            </a:r>
            <a:r>
              <a:rPr lang="en-US" altLang="zh-CN" sz="1000" b="1" dirty="0">
                <a:solidFill>
                  <a:prstClr val="white"/>
                </a:solidFill>
                <a:latin typeface="Arial" panose="020B0604020202020204" pitchFamily="34" charset="0"/>
                <a:cs typeface="Arial" panose="020B0604020202020204" pitchFamily="34" charset="0"/>
              </a:rPr>
              <a:t>vs VHSI Price Level </a:t>
            </a:r>
            <a:endParaRPr lang="en-US" altLang="zh-HK" sz="1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0255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0E75CC3-E321-4264-98D3-3F26633AA8C6}"/>
              </a:ext>
            </a:extLst>
          </p:cNvPr>
          <p:cNvSpPr>
            <a:spLocks noGrp="1"/>
          </p:cNvSpPr>
          <p:nvPr>
            <p:ph type="body" orient="vert" idx="12"/>
          </p:nvPr>
        </p:nvSpPr>
        <p:spPr/>
        <p:txBody>
          <a:bodyPr/>
          <a:lstStyle/>
          <a:p>
            <a:r>
              <a:rPr lang="en-US" dirty="0"/>
              <a:t>Hang Seng China Enterprises Index (HSCEI) Futures &amp; Options</a:t>
            </a:r>
          </a:p>
        </p:txBody>
      </p:sp>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Equity Index Futures &amp; Options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6</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a:t>
            </a:r>
          </a:p>
          <a:p>
            <a:pPr marL="0" indent="0">
              <a:buNone/>
            </a:pPr>
            <a:r>
              <a:rPr lang="en-HK" dirty="0"/>
              <a:t>* OI compared to previous year-end</a:t>
            </a:r>
          </a:p>
          <a:p>
            <a:pPr marL="0" indent="0">
              <a:buNone/>
            </a:pPr>
            <a:r>
              <a:rPr lang="en-HK" dirty="0" smtClean="0"/>
              <a:t>Information </a:t>
            </a:r>
            <a:r>
              <a:rPr lang="en-HK" dirty="0"/>
              <a:t>for reference </a:t>
            </a:r>
            <a:r>
              <a:rPr lang="en-HK" dirty="0" smtClean="0"/>
              <a:t>only</a:t>
            </a:r>
            <a:endParaRPr lang="en-HK" dirty="0"/>
          </a:p>
        </p:txBody>
      </p:sp>
      <p:pic>
        <p:nvPicPr>
          <p:cNvPr id="4" name="Picture 3"/>
          <p:cNvPicPr/>
          <p:nvPr>
            <p:extLst>
              <p:ext uri="{D42A27DB-BD31-4B8C-83A1-F6EECF244321}">
                <p14:modId xmlns:p14="http://schemas.microsoft.com/office/powerpoint/2010/main" val="651668975"/>
              </p:ext>
            </p:extLst>
          </p:nvPr>
        </p:nvPicPr>
        <p:blipFill>
          <a:blip r:embed="rId2"/>
          <a:stretch>
            <a:fillRect/>
          </a:stretch>
        </p:blipFill>
        <p:spPr>
          <a:xfrm>
            <a:off x="858075" y="6669670"/>
            <a:ext cx="1495425" cy="200025"/>
          </a:xfrm>
          <a:prstGeom prst="rect">
            <a:avLst/>
          </a:prstGeom>
        </p:spPr>
      </p:pic>
      <p:sp>
        <p:nvSpPr>
          <p:cNvPr id="15" name="TextBox 14"/>
          <p:cNvSpPr txBox="1"/>
          <p:nvPr/>
        </p:nvSpPr>
        <p:spPr>
          <a:xfrm>
            <a:off x="4160008" y="1262297"/>
            <a:ext cx="2417723" cy="269304"/>
          </a:xfrm>
          <a:prstGeom prst="rect">
            <a:avLst/>
          </a:prstGeom>
          <a:solidFill>
            <a:schemeClr val="accent1"/>
          </a:solidFill>
          <a:effectLst/>
        </p:spPr>
        <p:txBody>
          <a:bodyPr wrap="square" rtlCol="0" anchor="ctr">
            <a:spAutoFit/>
          </a:bodyPr>
          <a:lstStyle/>
          <a:p>
            <a:pPr algn="ctr" defTabSz="457122"/>
            <a:r>
              <a:rPr lang="en-US" altLang="zh-CN" sz="1100" b="1" dirty="0" smtClean="0">
                <a:solidFill>
                  <a:prstClr val="white"/>
                </a:solidFill>
                <a:latin typeface="Arial" panose="020B0604020202020204" pitchFamily="34" charset="0"/>
                <a:cs typeface="Arial" panose="020B0604020202020204" pitchFamily="34" charset="0"/>
              </a:rPr>
              <a:t>HSCEI</a:t>
            </a:r>
            <a:r>
              <a:rPr lang="en-US" altLang="zh-TW" sz="1100" b="1" dirty="0" smtClean="0">
                <a:solidFill>
                  <a:prstClr val="white"/>
                </a:solidFill>
                <a:latin typeface="Arial" panose="020B0604020202020204" pitchFamily="34" charset="0"/>
                <a:cs typeface="Arial" panose="020B0604020202020204" pitchFamily="34" charset="0"/>
              </a:rPr>
              <a:t> </a:t>
            </a:r>
            <a:r>
              <a:rPr lang="en-US" altLang="zh-TW" sz="1100" b="1" dirty="0">
                <a:solidFill>
                  <a:prstClr val="white"/>
                </a:solidFill>
                <a:latin typeface="Arial" panose="020B0604020202020204" pitchFamily="34" charset="0"/>
                <a:cs typeface="Arial" panose="020B0604020202020204" pitchFamily="34" charset="0"/>
              </a:rPr>
              <a:t>Futures</a:t>
            </a:r>
            <a:r>
              <a:rPr lang="zh-TW" altLang="en-US" sz="1100" b="1" dirty="0">
                <a:solidFill>
                  <a:prstClr val="white"/>
                </a:solidFill>
                <a:latin typeface="Arial" panose="020B0604020202020204" pitchFamily="34" charset="0"/>
                <a:cs typeface="Arial" panose="020B0604020202020204" pitchFamily="34" charset="0"/>
              </a:rPr>
              <a:t> </a:t>
            </a:r>
            <a:r>
              <a:rPr lang="en-US" altLang="zh-TW" sz="1100" b="1" dirty="0">
                <a:solidFill>
                  <a:prstClr val="white"/>
                </a:solidFill>
                <a:latin typeface="Arial" panose="020B0604020202020204" pitchFamily="34" charset="0"/>
                <a:cs typeface="Arial" panose="020B0604020202020204" pitchFamily="34" charset="0"/>
              </a:rPr>
              <a:t>(YoY)</a:t>
            </a:r>
            <a:endParaRPr lang="en-US" altLang="zh-HK" sz="1100" b="1"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6608400" y="1262085"/>
            <a:ext cx="2417723" cy="269304"/>
          </a:xfrm>
          <a:prstGeom prst="rect">
            <a:avLst/>
          </a:prstGeom>
          <a:solidFill>
            <a:srgbClr val="A0B3C3"/>
          </a:solidFill>
          <a:effectLst/>
        </p:spPr>
        <p:txBody>
          <a:bodyPr wrap="square" rtlCol="0" anchor="ctr">
            <a:spAutoFit/>
          </a:bodyPr>
          <a:lstStyle/>
          <a:p>
            <a:pPr algn="ctr" defTabSz="457122"/>
            <a:r>
              <a:rPr lang="en-US" altLang="zh-CN" sz="1150" b="1" dirty="0" smtClean="0">
                <a:solidFill>
                  <a:srgbClr val="13426B"/>
                </a:solidFill>
                <a:latin typeface="Arial" panose="020B0604020202020204" pitchFamily="34" charset="0"/>
                <a:cs typeface="Arial" panose="020B0604020202020204" pitchFamily="34" charset="0"/>
              </a:rPr>
              <a:t>HSCEI </a:t>
            </a:r>
            <a:r>
              <a:rPr lang="en-US" altLang="zh-CN" sz="1150" b="1" dirty="0">
                <a:solidFill>
                  <a:srgbClr val="13426B"/>
                </a:solidFill>
                <a:latin typeface="Arial" panose="020B0604020202020204" pitchFamily="34" charset="0"/>
                <a:cs typeface="Arial" panose="020B0604020202020204" pitchFamily="34" charset="0"/>
              </a:rPr>
              <a:t>Options (YoY)</a:t>
            </a:r>
            <a:endParaRPr lang="zh-CN" altLang="en-US" sz="1150" b="1" dirty="0">
              <a:solidFill>
                <a:srgbClr val="13426B"/>
              </a:solidFill>
              <a:latin typeface="Arial" panose="020B0604020202020204" pitchFamily="34" charset="0"/>
              <a:cs typeface="Arial" panose="020B0604020202020204" pitchFamily="34" charset="0"/>
            </a:endParaRPr>
          </a:p>
        </p:txBody>
      </p:sp>
      <p:sp>
        <p:nvSpPr>
          <p:cNvPr id="17" name="TextBox 16"/>
          <p:cNvSpPr txBox="1"/>
          <p:nvPr/>
        </p:nvSpPr>
        <p:spPr>
          <a:xfrm>
            <a:off x="4160008" y="3580030"/>
            <a:ext cx="2417723" cy="261610"/>
          </a:xfrm>
          <a:prstGeom prst="rect">
            <a:avLst/>
          </a:prstGeom>
          <a:solidFill>
            <a:schemeClr val="bg2"/>
          </a:solidFill>
          <a:effectLst/>
        </p:spPr>
        <p:txBody>
          <a:bodyPr wrap="square" rtlCol="0" anchor="ctr">
            <a:spAutoFit/>
          </a:bodyPr>
          <a:lstStyle/>
          <a:p>
            <a:pPr algn="ctr" defTabSz="457122"/>
            <a:r>
              <a:rPr lang="en-US" altLang="zh-CN" sz="1100" b="1" dirty="0" smtClean="0">
                <a:solidFill>
                  <a:prstClr val="white"/>
                </a:solidFill>
                <a:latin typeface="Arial" panose="020B0604020202020204" pitchFamily="34" charset="0"/>
                <a:cs typeface="Arial" panose="020B0604020202020204" pitchFamily="34" charset="0"/>
              </a:rPr>
              <a:t>HSCEI Futures </a:t>
            </a:r>
            <a:r>
              <a:rPr lang="en-US" altLang="zh-CN" sz="1100" b="1" dirty="0">
                <a:solidFill>
                  <a:prstClr val="white"/>
                </a:solidFill>
                <a:latin typeface="Arial" panose="020B0604020202020204" pitchFamily="34" charset="0"/>
                <a:cs typeface="Arial" panose="020B0604020202020204" pitchFamily="34" charset="0"/>
              </a:rPr>
              <a:t>(</a:t>
            </a:r>
            <a:r>
              <a:rPr lang="en-US" altLang="zh-CN" sz="1100" b="1" dirty="0" err="1">
                <a:solidFill>
                  <a:prstClr val="white"/>
                </a:solidFill>
                <a:latin typeface="Arial" panose="020B0604020202020204" pitchFamily="34" charset="0"/>
                <a:cs typeface="Arial" panose="020B0604020202020204" pitchFamily="34" charset="0"/>
              </a:rPr>
              <a:t>MoM</a:t>
            </a:r>
            <a:r>
              <a:rPr lang="en-US" altLang="zh-CN" sz="1100" b="1" dirty="0">
                <a:solidFill>
                  <a:prstClr val="white"/>
                </a:solidFill>
                <a:latin typeface="Arial" panose="020B0604020202020204" pitchFamily="34" charset="0"/>
                <a:cs typeface="Arial" panose="020B0604020202020204" pitchFamily="34" charset="0"/>
              </a:rPr>
              <a:t>)</a:t>
            </a:r>
            <a:endParaRPr lang="zh-CN" altLang="en-US" sz="1100" b="1"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6608399" y="3580030"/>
            <a:ext cx="2417723" cy="261610"/>
          </a:xfrm>
          <a:prstGeom prst="rect">
            <a:avLst/>
          </a:prstGeom>
          <a:solidFill>
            <a:srgbClr val="FBAFB7"/>
          </a:solidFill>
          <a:effectLst/>
        </p:spPr>
        <p:txBody>
          <a:bodyPr wrap="square" rtlCol="0" anchor="ctr">
            <a:spAutoFit/>
          </a:bodyPr>
          <a:lstStyle/>
          <a:p>
            <a:pPr algn="ctr" defTabSz="457122"/>
            <a:r>
              <a:rPr lang="en-US" altLang="zh-CN" sz="1100" b="1" dirty="0" smtClean="0">
                <a:solidFill>
                  <a:srgbClr val="13426B"/>
                </a:solidFill>
                <a:latin typeface="Arial" panose="020B0604020202020204" pitchFamily="34" charset="0"/>
                <a:cs typeface="Arial" panose="020B0604020202020204" pitchFamily="34" charset="0"/>
              </a:rPr>
              <a:t>HSCEI Options </a:t>
            </a:r>
            <a:r>
              <a:rPr lang="en-US" altLang="zh-CN" sz="1100" b="1" dirty="0">
                <a:solidFill>
                  <a:srgbClr val="13426B"/>
                </a:solidFill>
                <a:latin typeface="Arial" panose="020B0604020202020204" pitchFamily="34" charset="0"/>
                <a:cs typeface="Arial" panose="020B0604020202020204" pitchFamily="34" charset="0"/>
              </a:rPr>
              <a:t>(</a:t>
            </a:r>
            <a:r>
              <a:rPr lang="en-US" altLang="zh-CN" sz="1100" b="1" dirty="0" err="1">
                <a:solidFill>
                  <a:srgbClr val="13426B"/>
                </a:solidFill>
                <a:latin typeface="Arial" panose="020B0604020202020204" pitchFamily="34" charset="0"/>
                <a:cs typeface="Arial" panose="020B0604020202020204" pitchFamily="34" charset="0"/>
              </a:rPr>
              <a:t>MoM</a:t>
            </a:r>
            <a:r>
              <a:rPr lang="en-US" altLang="zh-CN" sz="1100" b="1" dirty="0">
                <a:solidFill>
                  <a:srgbClr val="13426B"/>
                </a:solidFill>
                <a:latin typeface="Arial" panose="020B0604020202020204" pitchFamily="34" charset="0"/>
                <a:cs typeface="Arial" panose="020B0604020202020204" pitchFamily="34" charset="0"/>
              </a:rPr>
              <a:t>)</a:t>
            </a:r>
            <a:endParaRPr lang="zh-CN" altLang="en-US" sz="1100" b="1" dirty="0">
              <a:solidFill>
                <a:srgbClr val="13426B"/>
              </a:solidFill>
              <a:latin typeface="Arial" panose="020B0604020202020204" pitchFamily="34" charset="0"/>
              <a:cs typeface="Arial" panose="020B0604020202020204" pitchFamily="34" charset="0"/>
            </a:endParaRPr>
          </a:p>
        </p:txBody>
      </p:sp>
      <p:pic>
        <p:nvPicPr>
          <p:cNvPr id="6" name="Picture 5"/>
          <p:cNvPicPr/>
          <p:nvPr>
            <p:extLst>
              <p:ext uri="{D42A27DB-BD31-4B8C-83A1-F6EECF244321}">
                <p14:modId xmlns:p14="http://schemas.microsoft.com/office/powerpoint/2010/main" val="195409868"/>
              </p:ext>
            </p:extLst>
          </p:nvPr>
        </p:nvPicPr>
        <p:blipFill>
          <a:blip r:embed="rId3"/>
          <a:stretch>
            <a:fillRect/>
          </a:stretch>
        </p:blipFill>
        <p:spPr>
          <a:xfrm>
            <a:off x="711200" y="1254125"/>
            <a:ext cx="3352800" cy="3781425"/>
          </a:xfrm>
          <a:prstGeom prst="rect">
            <a:avLst/>
          </a:prstGeom>
        </p:spPr>
      </p:pic>
      <p:pic>
        <p:nvPicPr>
          <p:cNvPr id="8" name="Picture 7"/>
          <p:cNvPicPr/>
          <p:nvPr>
            <p:extLst>
              <p:ext uri="{D42A27DB-BD31-4B8C-83A1-F6EECF244321}">
                <p14:modId xmlns:p14="http://schemas.microsoft.com/office/powerpoint/2010/main" val="2354884736"/>
              </p:ext>
            </p:extLst>
          </p:nvPr>
        </p:nvPicPr>
        <p:blipFill>
          <a:blip r:embed="rId4"/>
          <a:stretch>
            <a:fillRect/>
          </a:stretch>
        </p:blipFill>
        <p:spPr>
          <a:xfrm>
            <a:off x="4119563" y="1533525"/>
            <a:ext cx="2495550" cy="2000250"/>
          </a:xfrm>
          <a:prstGeom prst="rect">
            <a:avLst/>
          </a:prstGeom>
        </p:spPr>
      </p:pic>
      <p:pic>
        <p:nvPicPr>
          <p:cNvPr id="9" name="Picture 8"/>
          <p:cNvPicPr/>
          <p:nvPr>
            <p:extLst>
              <p:ext uri="{D42A27DB-BD31-4B8C-83A1-F6EECF244321}">
                <p14:modId xmlns:p14="http://schemas.microsoft.com/office/powerpoint/2010/main" val="1040596996"/>
              </p:ext>
            </p:extLst>
          </p:nvPr>
        </p:nvPicPr>
        <p:blipFill>
          <a:blip r:embed="rId5"/>
          <a:stretch>
            <a:fillRect/>
          </a:stretch>
        </p:blipFill>
        <p:spPr>
          <a:xfrm>
            <a:off x="6569075" y="1533525"/>
            <a:ext cx="2495550" cy="2000250"/>
          </a:xfrm>
          <a:prstGeom prst="rect">
            <a:avLst/>
          </a:prstGeom>
        </p:spPr>
      </p:pic>
      <p:pic>
        <p:nvPicPr>
          <p:cNvPr id="10" name="Picture 9"/>
          <p:cNvPicPr/>
          <p:nvPr>
            <p:extLst>
              <p:ext uri="{D42A27DB-BD31-4B8C-83A1-F6EECF244321}">
                <p14:modId xmlns:p14="http://schemas.microsoft.com/office/powerpoint/2010/main" val="383767373"/>
              </p:ext>
            </p:extLst>
          </p:nvPr>
        </p:nvPicPr>
        <p:blipFill>
          <a:blip r:embed="rId6"/>
          <a:stretch>
            <a:fillRect/>
          </a:stretch>
        </p:blipFill>
        <p:spPr>
          <a:xfrm>
            <a:off x="4116388" y="3846513"/>
            <a:ext cx="2486025" cy="2143125"/>
          </a:xfrm>
          <a:prstGeom prst="rect">
            <a:avLst/>
          </a:prstGeom>
        </p:spPr>
      </p:pic>
      <p:pic>
        <p:nvPicPr>
          <p:cNvPr id="11" name="Picture 10"/>
          <p:cNvPicPr/>
          <p:nvPr>
            <p:extLst>
              <p:ext uri="{D42A27DB-BD31-4B8C-83A1-F6EECF244321}">
                <p14:modId xmlns:p14="http://schemas.microsoft.com/office/powerpoint/2010/main" val="4261857075"/>
              </p:ext>
            </p:extLst>
          </p:nvPr>
        </p:nvPicPr>
        <p:blipFill>
          <a:blip r:embed="rId7"/>
          <a:stretch>
            <a:fillRect/>
          </a:stretch>
        </p:blipFill>
        <p:spPr>
          <a:xfrm>
            <a:off x="6569075" y="3843338"/>
            <a:ext cx="2495550" cy="2152650"/>
          </a:xfrm>
          <a:prstGeom prst="rect">
            <a:avLst/>
          </a:prstGeom>
        </p:spPr>
      </p:pic>
    </p:spTree>
    <p:extLst>
      <p:ext uri="{BB962C8B-B14F-4D97-AF65-F5344CB8AC3E}">
        <p14:creationId xmlns:p14="http://schemas.microsoft.com/office/powerpoint/2010/main" val="16053262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0E75CC3-E321-4264-98D3-3F26633AA8C6}"/>
              </a:ext>
            </a:extLst>
          </p:cNvPr>
          <p:cNvSpPr>
            <a:spLocks noGrp="1"/>
          </p:cNvSpPr>
          <p:nvPr>
            <p:ph type="body" orient="vert" idx="12"/>
          </p:nvPr>
        </p:nvSpPr>
        <p:spPr/>
        <p:txBody>
          <a:bodyPr/>
          <a:lstStyle/>
          <a:p>
            <a:r>
              <a:rPr lang="en-US" dirty="0"/>
              <a:t>HSCEI Futures &amp; Options</a:t>
            </a:r>
          </a:p>
        </p:txBody>
      </p:sp>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Equity Index Futures &amp; Options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7</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 Bloomberg</a:t>
            </a:r>
          </a:p>
          <a:p>
            <a:pPr marL="0" indent="0">
              <a:buNone/>
            </a:pPr>
            <a:r>
              <a:rPr lang="en-HK" dirty="0"/>
              <a:t>* All calculations are in HKD and exclude commission fees</a:t>
            </a:r>
          </a:p>
          <a:p>
            <a:pPr marL="0" indent="0">
              <a:buNone/>
            </a:pPr>
            <a:r>
              <a:rPr lang="en-HK" dirty="0" smtClean="0"/>
              <a:t>Information </a:t>
            </a:r>
            <a:r>
              <a:rPr lang="en-HK" dirty="0"/>
              <a:t>for reference </a:t>
            </a:r>
            <a:r>
              <a:rPr lang="en-HK" dirty="0" smtClean="0"/>
              <a:t>only</a:t>
            </a:r>
            <a:endParaRPr lang="en-HK" dirty="0"/>
          </a:p>
        </p:txBody>
      </p:sp>
      <p:pic>
        <p:nvPicPr>
          <p:cNvPr id="4" name="Picture 3"/>
          <p:cNvPicPr/>
          <p:nvPr>
            <p:extLst>
              <p:ext uri="{D42A27DB-BD31-4B8C-83A1-F6EECF244321}">
                <p14:modId xmlns:p14="http://schemas.microsoft.com/office/powerpoint/2010/main" val="711682994"/>
              </p:ext>
            </p:extLst>
          </p:nvPr>
        </p:nvPicPr>
        <p:blipFill>
          <a:blip r:embed="rId2"/>
          <a:stretch>
            <a:fillRect/>
          </a:stretch>
        </p:blipFill>
        <p:spPr>
          <a:xfrm>
            <a:off x="858075" y="6669670"/>
            <a:ext cx="1495425" cy="200025"/>
          </a:xfrm>
          <a:prstGeom prst="rect">
            <a:avLst/>
          </a:prstGeom>
        </p:spPr>
      </p:pic>
      <p:sp>
        <p:nvSpPr>
          <p:cNvPr id="19" name="TextBox 18"/>
          <p:cNvSpPr txBox="1"/>
          <p:nvPr/>
        </p:nvSpPr>
        <p:spPr>
          <a:xfrm>
            <a:off x="6729268" y="1237824"/>
            <a:ext cx="2201668" cy="253916"/>
          </a:xfrm>
          <a:prstGeom prst="rect">
            <a:avLst/>
          </a:prstGeom>
          <a:solidFill>
            <a:srgbClr val="A0B3C3"/>
          </a:solidFill>
          <a:effectLst/>
        </p:spPr>
        <p:txBody>
          <a:bodyPr wrap="square" rtlCol="0" anchor="ctr">
            <a:spAutoFit/>
          </a:bodyPr>
          <a:lstStyle/>
          <a:p>
            <a:pPr algn="ctr" defTabSz="457122"/>
            <a:r>
              <a:rPr lang="en-US" altLang="zh-CN" sz="1000" b="1" dirty="0" smtClean="0">
                <a:solidFill>
                  <a:srgbClr val="13426B"/>
                </a:solidFill>
                <a:latin typeface="Arial" panose="020B0604020202020204" pitchFamily="34" charset="0"/>
                <a:cs typeface="Arial" panose="020B0604020202020204" pitchFamily="34" charset="0"/>
              </a:rPr>
              <a:t>HSCEI &amp; Top 5 Constituents</a:t>
            </a:r>
            <a:endParaRPr lang="zh-CN" altLang="en-US" sz="1000" b="1" dirty="0">
              <a:solidFill>
                <a:srgbClr val="13426B"/>
              </a:solidFill>
              <a:latin typeface="Arial" panose="020B0604020202020204" pitchFamily="34" charset="0"/>
              <a:cs typeface="Arial" panose="020B0604020202020204" pitchFamily="34" charset="0"/>
            </a:endParaRPr>
          </a:p>
        </p:txBody>
      </p:sp>
      <p:pic>
        <p:nvPicPr>
          <p:cNvPr id="6" name="Picture 5"/>
          <p:cNvPicPr/>
          <p:nvPr>
            <p:extLst>
              <p:ext uri="{D42A27DB-BD31-4B8C-83A1-F6EECF244321}">
                <p14:modId xmlns:p14="http://schemas.microsoft.com/office/powerpoint/2010/main" val="38222659"/>
              </p:ext>
            </p:extLst>
          </p:nvPr>
        </p:nvPicPr>
        <p:blipFill>
          <a:blip r:embed="rId3"/>
          <a:stretch>
            <a:fillRect/>
          </a:stretch>
        </p:blipFill>
        <p:spPr>
          <a:xfrm>
            <a:off x="4516438" y="1497013"/>
            <a:ext cx="2047875" cy="2038350"/>
          </a:xfrm>
          <a:prstGeom prst="rect">
            <a:avLst/>
          </a:prstGeom>
        </p:spPr>
      </p:pic>
      <p:pic>
        <p:nvPicPr>
          <p:cNvPr id="8" name="Picture 7"/>
          <p:cNvPicPr/>
          <p:nvPr>
            <p:extLst>
              <p:ext uri="{D42A27DB-BD31-4B8C-83A1-F6EECF244321}">
                <p14:modId xmlns:p14="http://schemas.microsoft.com/office/powerpoint/2010/main" val="3526730271"/>
              </p:ext>
            </p:extLst>
          </p:nvPr>
        </p:nvPicPr>
        <p:blipFill>
          <a:blip r:embed="rId4"/>
          <a:stretch>
            <a:fillRect/>
          </a:stretch>
        </p:blipFill>
        <p:spPr>
          <a:xfrm>
            <a:off x="6643688" y="1703388"/>
            <a:ext cx="2438400" cy="1790700"/>
          </a:xfrm>
          <a:prstGeom prst="rect">
            <a:avLst/>
          </a:prstGeom>
        </p:spPr>
      </p:pic>
      <p:pic>
        <p:nvPicPr>
          <p:cNvPr id="9" name="Picture 8"/>
          <p:cNvPicPr/>
          <p:nvPr>
            <p:extLst>
              <p:ext uri="{D42A27DB-BD31-4B8C-83A1-F6EECF244321}">
                <p14:modId xmlns:p14="http://schemas.microsoft.com/office/powerpoint/2010/main" val="3668089639"/>
              </p:ext>
            </p:extLst>
          </p:nvPr>
        </p:nvPicPr>
        <p:blipFill>
          <a:blip r:embed="rId5"/>
          <a:stretch>
            <a:fillRect/>
          </a:stretch>
        </p:blipFill>
        <p:spPr>
          <a:xfrm>
            <a:off x="4464050" y="4049713"/>
            <a:ext cx="2152650" cy="2114550"/>
          </a:xfrm>
          <a:prstGeom prst="rect">
            <a:avLst/>
          </a:prstGeom>
        </p:spPr>
      </p:pic>
      <p:pic>
        <p:nvPicPr>
          <p:cNvPr id="10" name="Picture 9"/>
          <p:cNvPicPr/>
          <p:nvPr>
            <p:extLst>
              <p:ext uri="{D42A27DB-BD31-4B8C-83A1-F6EECF244321}">
                <p14:modId xmlns:p14="http://schemas.microsoft.com/office/powerpoint/2010/main" val="1860127648"/>
              </p:ext>
            </p:extLst>
          </p:nvPr>
        </p:nvPicPr>
        <p:blipFill>
          <a:blip r:embed="rId6"/>
          <a:stretch>
            <a:fillRect/>
          </a:stretch>
        </p:blipFill>
        <p:spPr>
          <a:xfrm>
            <a:off x="6729413" y="4049713"/>
            <a:ext cx="2133600" cy="2114550"/>
          </a:xfrm>
          <a:prstGeom prst="rect">
            <a:avLst/>
          </a:prstGeom>
        </p:spPr>
      </p:pic>
      <p:pic>
        <p:nvPicPr>
          <p:cNvPr id="11" name="Picture 10"/>
          <p:cNvPicPr/>
          <p:nvPr>
            <p:extLst>
              <p:ext uri="{D42A27DB-BD31-4B8C-83A1-F6EECF244321}">
                <p14:modId xmlns:p14="http://schemas.microsoft.com/office/powerpoint/2010/main" val="3331166349"/>
              </p:ext>
            </p:extLst>
          </p:nvPr>
        </p:nvPicPr>
        <p:blipFill>
          <a:blip r:embed="rId7"/>
          <a:stretch>
            <a:fillRect/>
          </a:stretch>
        </p:blipFill>
        <p:spPr>
          <a:xfrm>
            <a:off x="750239" y="1225390"/>
            <a:ext cx="3590925" cy="4981575"/>
          </a:xfrm>
          <a:prstGeom prst="rect">
            <a:avLst/>
          </a:prstGeom>
        </p:spPr>
      </p:pic>
      <p:sp>
        <p:nvSpPr>
          <p:cNvPr id="25" name="TextBox 24"/>
          <p:cNvSpPr txBox="1"/>
          <p:nvPr/>
        </p:nvSpPr>
        <p:spPr>
          <a:xfrm>
            <a:off x="4438823" y="1237824"/>
            <a:ext cx="2201668" cy="253916"/>
          </a:xfrm>
          <a:prstGeom prst="rect">
            <a:avLst/>
          </a:prstGeom>
          <a:solidFill>
            <a:schemeClr val="accent1"/>
          </a:solidFill>
          <a:effectLst/>
        </p:spPr>
        <p:txBody>
          <a:bodyPr wrap="square" rtlCol="0" anchor="ctr">
            <a:spAutoFit/>
          </a:bodyPr>
          <a:lstStyle/>
          <a:p>
            <a:pPr algn="ctr" defTabSz="457122"/>
            <a:r>
              <a:rPr lang="en-US" altLang="zh-CN" sz="1000" b="1" dirty="0" smtClean="0">
                <a:solidFill>
                  <a:prstClr val="white"/>
                </a:solidFill>
                <a:latin typeface="Arial" panose="020B0604020202020204" pitchFamily="34" charset="0"/>
                <a:cs typeface="Arial" panose="020B0604020202020204" pitchFamily="34" charset="0"/>
              </a:rPr>
              <a:t>HSI vs HSCEI </a:t>
            </a:r>
            <a:endParaRPr lang="en-US" altLang="zh-HK" sz="1000" b="1" dirty="0">
              <a:solidFill>
                <a:prstClr val="white"/>
              </a:solidFill>
              <a:latin typeface="Arial" panose="020B0604020202020204" pitchFamily="34" charset="0"/>
              <a:cs typeface="Arial" panose="020B0604020202020204" pitchFamily="34" charset="0"/>
            </a:endParaRPr>
          </a:p>
        </p:txBody>
      </p:sp>
      <p:sp>
        <p:nvSpPr>
          <p:cNvPr id="26" name="TextBox 25"/>
          <p:cNvSpPr txBox="1"/>
          <p:nvPr/>
        </p:nvSpPr>
        <p:spPr>
          <a:xfrm>
            <a:off x="4438822" y="3796080"/>
            <a:ext cx="4492113" cy="253916"/>
          </a:xfrm>
          <a:prstGeom prst="rect">
            <a:avLst/>
          </a:prstGeom>
          <a:solidFill>
            <a:schemeClr val="accent1"/>
          </a:solidFill>
          <a:effectLst/>
        </p:spPr>
        <p:txBody>
          <a:bodyPr wrap="square" rtlCol="0" anchor="ctr">
            <a:spAutoFit/>
          </a:bodyPr>
          <a:lstStyle/>
          <a:p>
            <a:pPr algn="ctr" defTabSz="457122"/>
            <a:r>
              <a:rPr lang="en-US" altLang="zh-CN" sz="1000" b="1" dirty="0" smtClean="0">
                <a:solidFill>
                  <a:prstClr val="white"/>
                </a:solidFill>
                <a:latin typeface="Arial" panose="020B0604020202020204" pitchFamily="34" charset="0"/>
                <a:cs typeface="Arial" panose="020B0604020202020204" pitchFamily="34" charset="0"/>
              </a:rPr>
              <a:t>Distribution of HSCEI Index Options OI in Month-end</a:t>
            </a:r>
            <a:endParaRPr lang="en-US" altLang="zh-HK" sz="1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7405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HK" dirty="0"/>
              <a:t>Weekly HSI &amp; HSCEI Options Performance</a:t>
            </a:r>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8</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a:t>
            </a:r>
          </a:p>
          <a:p>
            <a:pPr marL="0" indent="0">
              <a:buNone/>
            </a:pPr>
            <a:r>
              <a:rPr lang="en-HK" dirty="0"/>
              <a:t>* All calculations are in HKD and exclude commission fees</a:t>
            </a:r>
          </a:p>
          <a:p>
            <a:pPr marL="0" indent="0">
              <a:buNone/>
            </a:pPr>
            <a:r>
              <a:rPr lang="en-HK" dirty="0"/>
              <a:t>Information for reference only</a:t>
            </a:r>
          </a:p>
        </p:txBody>
      </p:sp>
      <p:pic>
        <p:nvPicPr>
          <p:cNvPr id="3" name="Picture 2"/>
          <p:cNvPicPr/>
          <p:nvPr>
            <p:extLst>
              <p:ext uri="{D42A27DB-BD31-4B8C-83A1-F6EECF244321}">
                <p14:modId xmlns:p14="http://schemas.microsoft.com/office/powerpoint/2010/main" val="511218694"/>
              </p:ext>
            </p:extLst>
          </p:nvPr>
        </p:nvPicPr>
        <p:blipFill>
          <a:blip r:embed="rId2"/>
          <a:stretch>
            <a:fillRect/>
          </a:stretch>
        </p:blipFill>
        <p:spPr>
          <a:xfrm>
            <a:off x="858075" y="6669670"/>
            <a:ext cx="1495425" cy="200025"/>
          </a:xfrm>
          <a:prstGeom prst="rect">
            <a:avLst/>
          </a:prstGeom>
        </p:spPr>
      </p:pic>
      <p:sp>
        <p:nvSpPr>
          <p:cNvPr id="16" name="Rectangle 15"/>
          <p:cNvSpPr/>
          <p:nvPr/>
        </p:nvSpPr>
        <p:spPr>
          <a:xfrm>
            <a:off x="757238" y="5757647"/>
            <a:ext cx="8137525" cy="32684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HK" sz="1200" b="1" smtClean="0">
                <a:solidFill>
                  <a:prstClr val="black"/>
                </a:solidFill>
                <a:latin typeface="Arial" panose="020B0604020202020204" pitchFamily="34" charset="0"/>
                <a:cs typeface="Arial" panose="020B0604020202020204" pitchFamily="34" charset="0"/>
              </a:rPr>
              <a:t>An investment </a:t>
            </a:r>
            <a:r>
              <a:rPr lang="en-HK" sz="1200" b="1" dirty="0" smtClean="0">
                <a:solidFill>
                  <a:prstClr val="black"/>
                </a:solidFill>
                <a:latin typeface="Arial" panose="020B0604020202020204" pitchFamily="34" charset="0"/>
                <a:cs typeface="Arial" panose="020B0604020202020204" pitchFamily="34" charset="0"/>
              </a:rPr>
              <a:t>tool to manage short </a:t>
            </a:r>
            <a:r>
              <a:rPr lang="en-HK" sz="1200" b="1" dirty="0">
                <a:solidFill>
                  <a:prstClr val="black"/>
                </a:solidFill>
                <a:latin typeface="Arial" panose="020B0604020202020204" pitchFamily="34" charset="0"/>
                <a:cs typeface="Arial" panose="020B0604020202020204" pitchFamily="34" charset="0"/>
              </a:rPr>
              <a:t>term </a:t>
            </a:r>
            <a:r>
              <a:rPr lang="en-HK" sz="1200" b="1" dirty="0" smtClean="0">
                <a:solidFill>
                  <a:prstClr val="black"/>
                </a:solidFill>
                <a:latin typeface="Arial" panose="020B0604020202020204" pitchFamily="34" charset="0"/>
                <a:cs typeface="Arial" panose="020B0604020202020204" pitchFamily="34" charset="0"/>
              </a:rPr>
              <a:t>event risk</a:t>
            </a:r>
            <a:endParaRPr lang="en-HK" sz="1200" b="1"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4724850" y="904876"/>
            <a:ext cx="4193276" cy="23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22"/>
            <a:r>
              <a:rPr lang="en-US" altLang="zh-TW" sz="1100" b="1" dirty="0" smtClean="0">
                <a:solidFill>
                  <a:prstClr val="white"/>
                </a:solidFill>
                <a:latin typeface="Arial" panose="020B0604020202020204" pitchFamily="34" charset="0"/>
                <a:cs typeface="Arial" panose="020B0604020202020204" pitchFamily="34" charset="0"/>
              </a:rPr>
              <a:t>Weekly HSI &amp; HSCEI Options Volume</a:t>
            </a:r>
            <a:endParaRPr lang="en-US" sz="1100" b="1" dirty="0">
              <a:solidFill>
                <a:prstClr val="white"/>
              </a:solidFill>
              <a:latin typeface="Arial" panose="020B0604020202020204" pitchFamily="34" charset="0"/>
              <a:cs typeface="Arial" panose="020B0604020202020204" pitchFamily="34" charset="0"/>
            </a:endParaRPr>
          </a:p>
        </p:txBody>
      </p:sp>
      <p:pic>
        <p:nvPicPr>
          <p:cNvPr id="4" name="Picture 3"/>
          <p:cNvPicPr/>
          <p:nvPr>
            <p:extLst>
              <p:ext uri="{D42A27DB-BD31-4B8C-83A1-F6EECF244321}">
                <p14:modId xmlns:p14="http://schemas.microsoft.com/office/powerpoint/2010/main" val="2997612859"/>
              </p:ext>
            </p:extLst>
          </p:nvPr>
        </p:nvPicPr>
        <p:blipFill>
          <a:blip r:embed="rId3"/>
          <a:stretch>
            <a:fillRect/>
          </a:stretch>
        </p:blipFill>
        <p:spPr>
          <a:xfrm>
            <a:off x="773113" y="896650"/>
            <a:ext cx="3876675" cy="4714875"/>
          </a:xfrm>
          <a:prstGeom prst="rect">
            <a:avLst/>
          </a:prstGeom>
        </p:spPr>
      </p:pic>
      <p:pic>
        <p:nvPicPr>
          <p:cNvPr id="6" name="Picture 5"/>
          <p:cNvPicPr/>
          <p:nvPr>
            <p:extLst>
              <p:ext uri="{D42A27DB-BD31-4B8C-83A1-F6EECF244321}">
                <p14:modId xmlns:p14="http://schemas.microsoft.com/office/powerpoint/2010/main" val="2819335514"/>
              </p:ext>
            </p:extLst>
          </p:nvPr>
        </p:nvPicPr>
        <p:blipFill>
          <a:blip r:embed="rId4"/>
          <a:stretch>
            <a:fillRect/>
          </a:stretch>
        </p:blipFill>
        <p:spPr>
          <a:xfrm>
            <a:off x="4649788" y="1143000"/>
            <a:ext cx="4343400" cy="2324100"/>
          </a:xfrm>
          <a:prstGeom prst="rect">
            <a:avLst/>
          </a:prstGeom>
        </p:spPr>
      </p:pic>
      <p:pic>
        <p:nvPicPr>
          <p:cNvPr id="8" name="Picture 7"/>
          <p:cNvPicPr/>
          <p:nvPr>
            <p:extLst>
              <p:ext uri="{D42A27DB-BD31-4B8C-83A1-F6EECF244321}">
                <p14:modId xmlns:p14="http://schemas.microsoft.com/office/powerpoint/2010/main" val="1197678864"/>
              </p:ext>
            </p:extLst>
          </p:nvPr>
        </p:nvPicPr>
        <p:blipFill>
          <a:blip r:embed="rId5"/>
          <a:stretch>
            <a:fillRect/>
          </a:stretch>
        </p:blipFill>
        <p:spPr>
          <a:xfrm>
            <a:off x="4700588" y="3429000"/>
            <a:ext cx="4352925" cy="2324100"/>
          </a:xfrm>
          <a:prstGeom prst="rect">
            <a:avLst/>
          </a:prstGeom>
        </p:spPr>
      </p:pic>
    </p:spTree>
    <p:extLst>
      <p:ext uri="{BB962C8B-B14F-4D97-AF65-F5344CB8AC3E}">
        <p14:creationId xmlns:p14="http://schemas.microsoft.com/office/powerpoint/2010/main" val="17251852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0E75CC3-E321-4264-98D3-3F26633AA8C6}"/>
              </a:ext>
            </a:extLst>
          </p:cNvPr>
          <p:cNvSpPr>
            <a:spLocks noGrp="1"/>
          </p:cNvSpPr>
          <p:nvPr>
            <p:ph type="body" orient="vert" idx="12"/>
          </p:nvPr>
        </p:nvSpPr>
        <p:spPr/>
        <p:txBody>
          <a:bodyPr/>
          <a:lstStyle/>
          <a:p>
            <a:r>
              <a:rPr lang="en-US" dirty="0"/>
              <a:t>Single Stock Futures &amp; Options</a:t>
            </a:r>
          </a:p>
        </p:txBody>
      </p:sp>
      <p:sp>
        <p:nvSpPr>
          <p:cNvPr id="2" name="Title 1">
            <a:extLst>
              <a:ext uri="{FF2B5EF4-FFF2-40B4-BE49-F238E27FC236}">
                <a16:creationId xmlns:a16="http://schemas.microsoft.com/office/drawing/2014/main" id="{2DF3359A-7AAC-4D5F-B2F2-14F2BB1F4D36}"/>
              </a:ext>
            </a:extLst>
          </p:cNvPr>
          <p:cNvSpPr>
            <a:spLocks noGrp="1"/>
          </p:cNvSpPr>
          <p:nvPr>
            <p:ph type="title"/>
          </p:nvPr>
        </p:nvSpPr>
        <p:spPr>
          <a:prstGeom prst="rect">
            <a:avLst/>
          </a:prstGeom>
        </p:spPr>
        <p:txBody>
          <a:bodyPr/>
          <a:lstStyle/>
          <a:p>
            <a:r>
              <a:rPr lang="en-US" dirty="0"/>
              <a:t>Equity </a:t>
            </a:r>
            <a:r>
              <a:rPr lang="en-US" dirty="0" smtClean="0"/>
              <a:t>Futures </a:t>
            </a:r>
            <a:r>
              <a:rPr lang="en-US" dirty="0"/>
              <a:t>&amp; Options</a:t>
            </a:r>
            <a:endParaRPr lang="en-HK" dirty="0"/>
          </a:p>
        </p:txBody>
      </p:sp>
      <p:sp>
        <p:nvSpPr>
          <p:cNvPr id="7" name="Slide Number Placeholder 6">
            <a:extLst>
              <a:ext uri="{FF2B5EF4-FFF2-40B4-BE49-F238E27FC236}">
                <a16:creationId xmlns:a16="http://schemas.microsoft.com/office/drawing/2014/main" id="{8BECDCF6-9AC8-4045-81CB-EE7D069A8800}"/>
              </a:ext>
            </a:extLst>
          </p:cNvPr>
          <p:cNvSpPr>
            <a:spLocks noGrp="1"/>
          </p:cNvSpPr>
          <p:nvPr>
            <p:ph type="sldNum" sz="quarter" idx="4"/>
          </p:nvPr>
        </p:nvSpPr>
        <p:spPr>
          <a:prstGeom prst="rect">
            <a:avLst/>
          </a:prstGeom>
        </p:spPr>
        <p:txBody>
          <a:bodyPr/>
          <a:lstStyle/>
          <a:p>
            <a:fld id="{54D4662E-F8CA-4E4B-84CD-BD778EF4022A}" type="slidenum">
              <a:rPr lang="en-HK" smtClean="0"/>
              <a:pPr/>
              <a:t>9</a:t>
            </a:fld>
            <a:endParaRPr lang="en-HK"/>
          </a:p>
        </p:txBody>
      </p:sp>
      <p:sp>
        <p:nvSpPr>
          <p:cNvPr id="5" name="Text Placeholder 4">
            <a:extLst>
              <a:ext uri="{FF2B5EF4-FFF2-40B4-BE49-F238E27FC236}">
                <a16:creationId xmlns:a16="http://schemas.microsoft.com/office/drawing/2014/main" id="{EA8C375B-159A-4627-BE00-E9750E1FA4C3}"/>
              </a:ext>
            </a:extLst>
          </p:cNvPr>
          <p:cNvSpPr>
            <a:spLocks noGrp="1"/>
          </p:cNvSpPr>
          <p:nvPr>
            <p:ph type="body" idx="10"/>
          </p:nvPr>
        </p:nvSpPr>
        <p:spPr/>
        <p:txBody>
          <a:bodyPr/>
          <a:lstStyle/>
          <a:p>
            <a:pPr marL="0" indent="0">
              <a:buNone/>
            </a:pPr>
            <a:r>
              <a:rPr lang="en-HK" dirty="0"/>
              <a:t>Data Source: HKEX</a:t>
            </a:r>
          </a:p>
          <a:p>
            <a:pPr marL="0" indent="0">
              <a:buNone/>
            </a:pPr>
            <a:r>
              <a:rPr lang="en-HK" dirty="0"/>
              <a:t>* OI compared to previous year-end</a:t>
            </a:r>
          </a:p>
          <a:p>
            <a:pPr marL="0" indent="0">
              <a:buNone/>
            </a:pPr>
            <a:r>
              <a:rPr lang="en-HK" dirty="0"/>
              <a:t>Information for reference </a:t>
            </a:r>
            <a:r>
              <a:rPr lang="en-HK" dirty="0" smtClean="0"/>
              <a:t>only</a:t>
            </a:r>
            <a:endParaRPr lang="en-HK" dirty="0"/>
          </a:p>
        </p:txBody>
      </p:sp>
      <p:pic>
        <p:nvPicPr>
          <p:cNvPr id="4" name="Picture 3"/>
          <p:cNvPicPr/>
          <p:nvPr>
            <p:extLst>
              <p:ext uri="{D42A27DB-BD31-4B8C-83A1-F6EECF244321}">
                <p14:modId xmlns:p14="http://schemas.microsoft.com/office/powerpoint/2010/main" val="1833595082"/>
              </p:ext>
            </p:extLst>
          </p:nvPr>
        </p:nvPicPr>
        <p:blipFill>
          <a:blip r:embed="rId2"/>
          <a:stretch>
            <a:fillRect/>
          </a:stretch>
        </p:blipFill>
        <p:spPr>
          <a:xfrm>
            <a:off x="858075" y="6669670"/>
            <a:ext cx="1495425" cy="200025"/>
          </a:xfrm>
          <a:prstGeom prst="rect">
            <a:avLst/>
          </a:prstGeom>
        </p:spPr>
      </p:pic>
      <p:sp>
        <p:nvSpPr>
          <p:cNvPr id="38" name="TextBox 37"/>
          <p:cNvSpPr txBox="1"/>
          <p:nvPr/>
        </p:nvSpPr>
        <p:spPr>
          <a:xfrm>
            <a:off x="3570106" y="1910939"/>
            <a:ext cx="2419200" cy="246221"/>
          </a:xfrm>
          <a:prstGeom prst="rect">
            <a:avLst/>
          </a:prstGeom>
          <a:solidFill>
            <a:srgbClr val="A0B3C3"/>
          </a:solidFill>
          <a:effectLst/>
        </p:spPr>
        <p:txBody>
          <a:bodyPr wrap="square" rtlCol="0" anchor="ctr">
            <a:spAutoFit/>
          </a:bodyPr>
          <a:lstStyle/>
          <a:p>
            <a:pPr algn="ctr" defTabSz="457122"/>
            <a:r>
              <a:rPr lang="en-US" altLang="zh-TW" sz="1000" b="1" dirty="0">
                <a:solidFill>
                  <a:srgbClr val="13426B"/>
                </a:solidFill>
                <a:latin typeface="Arial" panose="020B0604020202020204" pitchFamily="34" charset="0"/>
                <a:cs typeface="Arial" panose="020B0604020202020204" pitchFamily="34" charset="0"/>
              </a:rPr>
              <a:t>Stock Options (YoY)</a:t>
            </a:r>
            <a:endParaRPr lang="en-US" altLang="zh-HK" sz="1000" b="1" dirty="0">
              <a:solidFill>
                <a:srgbClr val="13426B"/>
              </a:solidFill>
              <a:latin typeface="Arial" panose="020B0604020202020204" pitchFamily="34" charset="0"/>
              <a:cs typeface="Arial" panose="020B0604020202020204" pitchFamily="34" charset="0"/>
            </a:endParaRPr>
          </a:p>
        </p:txBody>
      </p:sp>
      <p:sp>
        <p:nvSpPr>
          <p:cNvPr id="39" name="TextBox 38"/>
          <p:cNvSpPr txBox="1"/>
          <p:nvPr/>
        </p:nvSpPr>
        <p:spPr>
          <a:xfrm>
            <a:off x="1117650" y="1908451"/>
            <a:ext cx="2419200" cy="246221"/>
          </a:xfrm>
          <a:prstGeom prst="rect">
            <a:avLst/>
          </a:prstGeom>
          <a:solidFill>
            <a:srgbClr val="13426B"/>
          </a:solidFill>
          <a:effectLst/>
        </p:spPr>
        <p:txBody>
          <a:bodyPr wrap="square" rtlCol="0" anchor="ctr">
            <a:spAutoFit/>
          </a:bodyPr>
          <a:lstStyle/>
          <a:p>
            <a:pPr algn="ctr" defTabSz="457122"/>
            <a:r>
              <a:rPr lang="en-US" altLang="zh-TW" sz="1000" b="1" dirty="0">
                <a:solidFill>
                  <a:prstClr val="white">
                    <a:lumMod val="95000"/>
                  </a:prstClr>
                </a:solidFill>
                <a:latin typeface="Arial" panose="020B0604020202020204" pitchFamily="34" charset="0"/>
                <a:cs typeface="Arial" panose="020B0604020202020204" pitchFamily="34" charset="0"/>
              </a:rPr>
              <a:t>Stock Futures (YoY)</a:t>
            </a:r>
            <a:endParaRPr lang="en-US" altLang="zh-HK" sz="1000" b="1" dirty="0">
              <a:solidFill>
                <a:prstClr val="white">
                  <a:lumMod val="95000"/>
                </a:prstClr>
              </a:solidFill>
              <a:latin typeface="Arial" panose="020B0604020202020204" pitchFamily="34" charset="0"/>
              <a:cs typeface="Arial" panose="020B0604020202020204" pitchFamily="34"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285678340"/>
              </p:ext>
            </p:extLst>
          </p:nvPr>
        </p:nvGraphicFramePr>
        <p:xfrm>
          <a:off x="6085712" y="1122797"/>
          <a:ext cx="2840683" cy="646301"/>
        </p:xfrm>
        <a:graphic>
          <a:graphicData uri="http://schemas.openxmlformats.org/drawingml/2006/table">
            <a:tbl>
              <a:tblPr firstRow="1" bandRow="1">
                <a:tableStyleId>{5C22544A-7EE6-4342-B048-85BDC9FD1C3A}</a:tableStyleId>
              </a:tblPr>
              <a:tblGrid>
                <a:gridCol w="1740208">
                  <a:extLst>
                    <a:ext uri="{9D8B030D-6E8A-4147-A177-3AD203B41FA5}">
                      <a16:colId xmlns:a16="http://schemas.microsoft.com/office/drawing/2014/main" val="20000"/>
                    </a:ext>
                  </a:extLst>
                </a:gridCol>
                <a:gridCol w="1100475">
                  <a:extLst>
                    <a:ext uri="{9D8B030D-6E8A-4147-A177-3AD203B41FA5}">
                      <a16:colId xmlns:a16="http://schemas.microsoft.com/office/drawing/2014/main" val="20001"/>
                    </a:ext>
                  </a:extLst>
                </a:gridCol>
              </a:tblGrid>
              <a:tr h="187831">
                <a:tc gridSpan="2">
                  <a:txBody>
                    <a:bodyPr/>
                    <a:lstStyle/>
                    <a:p>
                      <a:pPr algn="l"/>
                      <a:r>
                        <a:rPr lang="en-US" sz="1000" dirty="0" smtClean="0"/>
                        <a:t>No.</a:t>
                      </a:r>
                      <a:r>
                        <a:rPr lang="en-US" sz="1000" baseline="0" dirty="0" smtClean="0"/>
                        <a:t> of Single Stock Derivatives</a:t>
                      </a:r>
                      <a:endParaRPr lang="en-US" sz="1000" dirty="0">
                        <a:latin typeface="Arial" panose="020B0604020202020204" pitchFamily="34" charset="0"/>
                        <a:cs typeface="Arial" panose="020B0604020202020204" pitchFamily="34" charset="0"/>
                      </a:endParaRPr>
                    </a:p>
                  </a:txBody>
                  <a:tcPr marL="54000"/>
                </a:tc>
                <a:tc hMerge="1">
                  <a:txBody>
                    <a:bodyPr/>
                    <a:lstStyle/>
                    <a:p>
                      <a:endParaRPr lang="en-US" dirty="0"/>
                    </a:p>
                  </a:txBody>
                  <a:tcPr>
                    <a:solidFill>
                      <a:schemeClr val="bg1">
                        <a:lumMod val="85000"/>
                      </a:schemeClr>
                    </a:solidFill>
                  </a:tcPr>
                </a:tc>
                <a:extLst>
                  <a:ext uri="{0D108BD9-81ED-4DB2-BD59-A6C34878D82A}">
                    <a16:rowId xmlns:a16="http://schemas.microsoft.com/office/drawing/2014/main" val="10000"/>
                  </a:ext>
                </a:extLst>
              </a:tr>
              <a:tr h="204341">
                <a:tc>
                  <a:txBody>
                    <a:bodyPr/>
                    <a:lstStyle/>
                    <a:p>
                      <a:r>
                        <a:rPr lang="en-US" altLang="zh-TW" sz="1000" dirty="0" smtClean="0"/>
                        <a:t>Single Stock</a:t>
                      </a:r>
                      <a:r>
                        <a:rPr lang="en-US" altLang="zh-TW" sz="1000" baseline="0" dirty="0" smtClean="0"/>
                        <a:t> Futures</a:t>
                      </a:r>
                      <a:endParaRPr lang="en-US" sz="1000" b="0" dirty="0">
                        <a:latin typeface="Arial" panose="020B0604020202020204" pitchFamily="34" charset="0"/>
                        <a:cs typeface="Arial" panose="020B0604020202020204" pitchFamily="34" charset="0"/>
                      </a:endParaRPr>
                    </a:p>
                  </a:txBody>
                  <a:tcPr marL="5400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81</a:t>
                      </a:r>
                      <a:endParaRPr lang="en-US" altLang="zh-HK" sz="1000" b="0" dirty="0" smtClean="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198120">
                <a:tc>
                  <a:txBody>
                    <a:bodyPr/>
                    <a:lstStyle/>
                    <a:p>
                      <a:r>
                        <a:rPr lang="en-US" altLang="zh-TW" sz="1000" dirty="0" smtClean="0"/>
                        <a:t>Single Stock Options</a:t>
                      </a:r>
                      <a:endParaRPr lang="en-US" altLang="zh-HK" sz="1000" b="0" dirty="0">
                        <a:latin typeface="Arial" panose="020B0604020202020204" pitchFamily="34" charset="0"/>
                        <a:cs typeface="Arial" panose="020B0604020202020204" pitchFamily="34" charset="0"/>
                      </a:endParaRPr>
                    </a:p>
                  </a:txBody>
                  <a:tcPr marL="5400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101</a:t>
                      </a:r>
                      <a:endParaRPr lang="en-US" altLang="zh-HK" sz="1000" b="0" dirty="0" smtClean="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459583125"/>
              </p:ext>
            </p:extLst>
          </p:nvPr>
        </p:nvGraphicFramePr>
        <p:xfrm>
          <a:off x="6085712" y="2415555"/>
          <a:ext cx="2840682" cy="982216"/>
        </p:xfrm>
        <a:graphic>
          <a:graphicData uri="http://schemas.openxmlformats.org/drawingml/2006/table">
            <a:tbl>
              <a:tblPr firstRow="1" bandRow="1">
                <a:tableStyleId>{5C22544A-7EE6-4342-B048-85BDC9FD1C3A}</a:tableStyleId>
              </a:tblPr>
              <a:tblGrid>
                <a:gridCol w="2840682">
                  <a:extLst>
                    <a:ext uri="{9D8B030D-6E8A-4147-A177-3AD203B41FA5}">
                      <a16:colId xmlns:a16="http://schemas.microsoft.com/office/drawing/2014/main" val="20000"/>
                    </a:ext>
                  </a:extLst>
                </a:gridCol>
              </a:tblGrid>
              <a:tr h="294665">
                <a:tc>
                  <a:txBody>
                    <a:bodyPr/>
                    <a:lstStyle/>
                    <a:p>
                      <a:r>
                        <a:rPr lang="en-US" altLang="zh-TW" sz="1000" b="1" dirty="0" smtClean="0">
                          <a:latin typeface="Arial" panose="020B0604020202020204" pitchFamily="34" charset="0"/>
                          <a:cs typeface="Arial" panose="020B0604020202020204" pitchFamily="34" charset="0"/>
                        </a:rPr>
                        <a:t>Stock Futures</a:t>
                      </a:r>
                      <a:endParaRPr lang="en-US" altLang="zh-HK" sz="1000" b="1" dirty="0">
                        <a:latin typeface="Arial" panose="020B0604020202020204" pitchFamily="34" charset="0"/>
                        <a:cs typeface="Arial" panose="020B0604020202020204" pitchFamily="34" charset="0"/>
                      </a:endParaRPr>
                    </a:p>
                  </a:txBody>
                  <a:tcPr marL="84406" marR="84406">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87551">
                <a:tc>
                  <a:txBody>
                    <a:bodyPr/>
                    <a:lstStyle/>
                    <a:p>
                      <a:pPr marL="171450" indent="-171450">
                        <a:buFont typeface="Arial" panose="020B0604020202020204" pitchFamily="34" charset="0"/>
                        <a:buChar char="•"/>
                      </a:pPr>
                      <a:r>
                        <a:rPr lang="en-US" altLang="zh-HK" sz="1000" dirty="0" smtClean="0">
                          <a:solidFill>
                            <a:schemeClr val="tx1"/>
                          </a:solidFill>
                          <a:latin typeface="Arial" panose="020B0604020202020204" pitchFamily="34" charset="0"/>
                          <a:cs typeface="Arial" panose="020B0604020202020204" pitchFamily="34" charset="0"/>
                        </a:rPr>
                        <a:t>Products</a:t>
                      </a:r>
                    </a:p>
                    <a:p>
                      <a:pPr marL="171450" lvl="0" indent="6350">
                        <a:buFont typeface="Wingdings" panose="05000000000000000000" pitchFamily="2" charset="2"/>
                        <a:buChar char="Ø"/>
                      </a:pPr>
                      <a:r>
                        <a:rPr lang="en-US" altLang="zh-HK" sz="1000" dirty="0" smtClean="0">
                          <a:solidFill>
                            <a:schemeClr val="tx1"/>
                          </a:solidFill>
                          <a:latin typeface="Arial" panose="020B0604020202020204" pitchFamily="34" charset="0"/>
                          <a:cs typeface="Arial" panose="020B0604020202020204" pitchFamily="34" charset="0"/>
                        </a:rPr>
                        <a:t> 3 A-shares ETFs futures contracts</a:t>
                      </a:r>
                    </a:p>
                    <a:p>
                      <a:pPr marL="171450" lvl="0" indent="6350">
                        <a:buFont typeface="Wingdings" panose="05000000000000000000" pitchFamily="2" charset="2"/>
                        <a:buChar char="Ø"/>
                      </a:pPr>
                      <a:r>
                        <a:rPr lang="en-US" altLang="zh-CN" sz="1000" dirty="0" smtClean="0">
                          <a:solidFill>
                            <a:schemeClr val="tx1"/>
                          </a:solidFill>
                          <a:latin typeface="Arial" panose="020B0604020202020204" pitchFamily="34" charset="0"/>
                          <a:cs typeface="Arial" panose="020B0604020202020204" pitchFamily="34" charset="0"/>
                        </a:rPr>
                        <a:t> Total</a:t>
                      </a:r>
                      <a:r>
                        <a:rPr lang="en-US" altLang="zh-CN" sz="1000" baseline="0" dirty="0" smtClean="0">
                          <a:solidFill>
                            <a:schemeClr val="tx1"/>
                          </a:solidFill>
                          <a:latin typeface="Arial" panose="020B0604020202020204" pitchFamily="34" charset="0"/>
                          <a:cs typeface="Arial" panose="020B0604020202020204" pitchFamily="34" charset="0"/>
                        </a:rPr>
                        <a:t> </a:t>
                      </a:r>
                      <a:r>
                        <a:rPr lang="en-US" altLang="zh-TW" sz="1000" baseline="0" dirty="0" smtClean="0">
                          <a:solidFill>
                            <a:schemeClr val="tx1"/>
                          </a:solidFill>
                          <a:latin typeface="Arial" panose="020B0604020202020204" pitchFamily="34" charset="0"/>
                          <a:cs typeface="Arial" panose="020B0604020202020204" pitchFamily="34" charset="0"/>
                        </a:rPr>
                        <a:t>81</a:t>
                      </a:r>
                      <a:r>
                        <a:rPr lang="en-US" altLang="zh-CN" sz="1000" baseline="0" dirty="0" smtClean="0">
                          <a:solidFill>
                            <a:schemeClr val="tx1"/>
                          </a:solidFill>
                          <a:latin typeface="Arial" panose="020B0604020202020204" pitchFamily="34" charset="0"/>
                          <a:cs typeface="Arial" panose="020B0604020202020204" pitchFamily="34" charset="0"/>
                        </a:rPr>
                        <a:t> stock futures contracts</a:t>
                      </a:r>
                      <a:endParaRPr lang="en-US" altLang="zh-HK" sz="1000" dirty="0" smtClean="0">
                        <a:solidFill>
                          <a:schemeClr val="tx1"/>
                        </a:solidFill>
                        <a:latin typeface="Arial" panose="020B0604020202020204" pitchFamily="34" charset="0"/>
                        <a:cs typeface="Arial" panose="020B0604020202020204" pitchFamily="34" charset="0"/>
                      </a:endParaRPr>
                    </a:p>
                  </a:txBody>
                  <a:tcPr marL="84406" marR="84406">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2" name="Rectangle 41"/>
          <p:cNvSpPr/>
          <p:nvPr/>
        </p:nvSpPr>
        <p:spPr>
          <a:xfrm>
            <a:off x="6085712" y="1910939"/>
            <a:ext cx="2840683" cy="243733"/>
          </a:xfrm>
          <a:prstGeom prst="rect">
            <a:avLst/>
          </a:prstGeom>
          <a:solidFill>
            <a:srgbClr val="13426B"/>
          </a:solidFill>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defTabSz="457122"/>
            <a:r>
              <a:rPr lang="en-US" altLang="zh-CN" sz="1000" b="1" dirty="0">
                <a:solidFill>
                  <a:prstClr val="white"/>
                </a:solidFill>
                <a:latin typeface="Arial" panose="020B0604020202020204" pitchFamily="34" charset="0"/>
                <a:cs typeface="Arial" panose="020B0604020202020204" pitchFamily="34" charset="0"/>
              </a:rPr>
              <a:t>Latest </a:t>
            </a:r>
            <a:r>
              <a:rPr lang="en-US" altLang="zh-CN" sz="1000" b="1" dirty="0" smtClean="0">
                <a:solidFill>
                  <a:prstClr val="white"/>
                </a:solidFill>
                <a:latin typeface="Arial" panose="020B0604020202020204" pitchFamily="34" charset="0"/>
                <a:cs typeface="Arial" panose="020B0604020202020204" pitchFamily="34" charset="0"/>
              </a:rPr>
              <a:t>and Future Developments</a:t>
            </a:r>
            <a:endParaRPr lang="zh-HK" altLang="en-US" sz="1000" b="1" dirty="0">
              <a:solidFill>
                <a:prstClr val="white"/>
              </a:solidFill>
              <a:latin typeface="Arial" panose="020B0604020202020204" pitchFamily="34" charset="0"/>
              <a:cs typeface="Arial" panose="020B0604020202020204"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484707524"/>
              </p:ext>
            </p:extLst>
          </p:nvPr>
        </p:nvGraphicFramePr>
        <p:xfrm>
          <a:off x="6085712" y="3980287"/>
          <a:ext cx="2840682" cy="1747636"/>
        </p:xfrm>
        <a:graphic>
          <a:graphicData uri="http://schemas.openxmlformats.org/drawingml/2006/table">
            <a:tbl>
              <a:tblPr firstRow="1" bandRow="1">
                <a:tableStyleId>{5C22544A-7EE6-4342-B048-85BDC9FD1C3A}</a:tableStyleId>
              </a:tblPr>
              <a:tblGrid>
                <a:gridCol w="2840682">
                  <a:extLst>
                    <a:ext uri="{9D8B030D-6E8A-4147-A177-3AD203B41FA5}">
                      <a16:colId xmlns:a16="http://schemas.microsoft.com/office/drawing/2014/main" val="20000"/>
                    </a:ext>
                  </a:extLst>
                </a:gridCol>
              </a:tblGrid>
              <a:tr h="284596">
                <a:tc>
                  <a:txBody>
                    <a:bodyPr/>
                    <a:lstStyle/>
                    <a:p>
                      <a:r>
                        <a:rPr lang="en-US" altLang="zh-TW" sz="1000" b="1" dirty="0" smtClean="0">
                          <a:latin typeface="Arial" panose="020B0604020202020204" pitchFamily="34" charset="0"/>
                          <a:cs typeface="Arial" panose="020B0604020202020204" pitchFamily="34" charset="0"/>
                        </a:rPr>
                        <a:t>Stock Options</a:t>
                      </a:r>
                      <a:endParaRPr lang="en-US" altLang="zh-HK" sz="1000" b="1" dirty="0">
                        <a:latin typeface="Arial" panose="020B0604020202020204" pitchFamily="34" charset="0"/>
                        <a:cs typeface="Arial" panose="020B0604020202020204" pitchFamily="34" charset="0"/>
                      </a:endParaRPr>
                    </a:p>
                  </a:txBody>
                  <a:tcPr marL="84406" marR="84406">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445750">
                <a:tc>
                  <a:txBody>
                    <a:bodyPr/>
                    <a:lstStyle/>
                    <a:p>
                      <a:pPr marL="171450" indent="-171450">
                        <a:buFont typeface="Arial" panose="020B0604020202020204" pitchFamily="34" charset="0"/>
                        <a:buChar char="•"/>
                      </a:pPr>
                      <a:r>
                        <a:rPr lang="en-US" altLang="zh-TW" sz="1000" dirty="0" smtClean="0">
                          <a:solidFill>
                            <a:schemeClr val="tx1"/>
                          </a:solidFill>
                          <a:latin typeface="Arial" panose="020B0604020202020204" pitchFamily="34" charset="0"/>
                          <a:cs typeface="Arial" panose="020B0604020202020204" pitchFamily="34" charset="0"/>
                        </a:rPr>
                        <a:t>Products</a:t>
                      </a:r>
                      <a:endParaRPr lang="en-US" altLang="zh-HK" sz="1000" dirty="0" smtClean="0">
                        <a:solidFill>
                          <a:schemeClr val="tx1"/>
                        </a:solidFill>
                        <a:latin typeface="Arial" panose="020B0604020202020204" pitchFamily="34" charset="0"/>
                        <a:cs typeface="Arial" panose="020B0604020202020204" pitchFamily="34" charset="0"/>
                      </a:endParaRPr>
                    </a:p>
                    <a:p>
                      <a:pPr marL="171450" lvl="0" indent="6350">
                        <a:buFont typeface="Wingdings" panose="05000000000000000000" pitchFamily="2" charset="2"/>
                        <a:buChar char="Ø"/>
                      </a:pPr>
                      <a:r>
                        <a:rPr lang="en-US" altLang="zh-CN" sz="1000" baseline="0" dirty="0" smtClean="0">
                          <a:solidFill>
                            <a:schemeClr val="tx1"/>
                          </a:solidFill>
                          <a:latin typeface="Arial" panose="020B0604020202020204" pitchFamily="34" charset="0"/>
                          <a:cs typeface="Arial" panose="020B0604020202020204" pitchFamily="34" charset="0"/>
                        </a:rPr>
                        <a:t> 3 A-shares ETFs options contracts</a:t>
                      </a:r>
                      <a:endParaRPr lang="en-US" altLang="zh-CN" sz="1000" dirty="0" smtClean="0">
                        <a:solidFill>
                          <a:schemeClr val="tx1"/>
                        </a:solidFill>
                        <a:latin typeface="Arial" panose="020B0604020202020204" pitchFamily="34" charset="0"/>
                        <a:cs typeface="Arial" panose="020B0604020202020204" pitchFamily="34" charset="0"/>
                      </a:endParaRPr>
                    </a:p>
                    <a:p>
                      <a:pPr marL="171450" lvl="0" indent="6350">
                        <a:buFont typeface="Wingdings" panose="05000000000000000000" pitchFamily="2" charset="2"/>
                        <a:buChar char="Ø"/>
                      </a:pPr>
                      <a:r>
                        <a:rPr lang="en-US" altLang="zh-CN" sz="1000" dirty="0" smtClean="0">
                          <a:solidFill>
                            <a:schemeClr val="tx1"/>
                          </a:solidFill>
                          <a:latin typeface="Arial" panose="020B0604020202020204" pitchFamily="34" charset="0"/>
                          <a:cs typeface="Arial" panose="020B0604020202020204" pitchFamily="34" charset="0"/>
                        </a:rPr>
                        <a:t> Total </a:t>
                      </a:r>
                      <a:r>
                        <a:rPr lang="en-US" altLang="zh-TW" sz="1000" dirty="0" smtClean="0">
                          <a:solidFill>
                            <a:schemeClr val="tx1"/>
                          </a:solidFill>
                          <a:latin typeface="Arial" panose="020B0604020202020204" pitchFamily="34" charset="0"/>
                          <a:cs typeface="Arial" panose="020B0604020202020204" pitchFamily="34" charset="0"/>
                        </a:rPr>
                        <a:t>101</a:t>
                      </a:r>
                      <a:r>
                        <a:rPr lang="en-US" altLang="zh-CN" sz="1000" dirty="0" smtClean="0">
                          <a:solidFill>
                            <a:schemeClr val="tx1"/>
                          </a:solidFill>
                          <a:latin typeface="Arial" panose="020B0604020202020204" pitchFamily="34" charset="0"/>
                          <a:cs typeface="Arial" panose="020B0604020202020204" pitchFamily="34" charset="0"/>
                        </a:rPr>
                        <a:t> stock options contracts</a:t>
                      </a:r>
                      <a:endParaRPr lang="en-US" altLang="zh-HK" sz="1000" dirty="0" smtClean="0">
                        <a:solidFill>
                          <a:schemeClr val="tx1"/>
                        </a:solidFill>
                        <a:latin typeface="Arial" panose="020B0604020202020204" pitchFamily="34" charset="0"/>
                        <a:cs typeface="Arial" panose="020B0604020202020204" pitchFamily="34" charset="0"/>
                      </a:endParaRPr>
                    </a:p>
                    <a:p>
                      <a:pPr marL="0" lvl="0" indent="0">
                        <a:buFont typeface="Wingdings" panose="05000000000000000000" pitchFamily="2" charset="2"/>
                        <a:buNone/>
                      </a:pPr>
                      <a:endParaRPr lang="en-US" altLang="zh-HK" sz="10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zh-TW" sz="1000" dirty="0" smtClean="0">
                          <a:solidFill>
                            <a:schemeClr val="tx1"/>
                          </a:solidFill>
                          <a:latin typeface="Arial" panose="020B0604020202020204" pitchFamily="34" charset="0"/>
                          <a:cs typeface="Arial" panose="020B0604020202020204" pitchFamily="34" charset="0"/>
                        </a:rPr>
                        <a:t>Market Makers </a:t>
                      </a:r>
                      <a:r>
                        <a:rPr lang="en-US" altLang="zh-HK" sz="1000" dirty="0" smtClean="0">
                          <a:solidFill>
                            <a:schemeClr val="tx1"/>
                          </a:solidFill>
                          <a:latin typeface="Arial" panose="020B0604020202020204" pitchFamily="34" charset="0"/>
                          <a:cs typeface="Arial" panose="020B0604020202020204" pitchFamily="34" charset="0"/>
                        </a:rPr>
                        <a:t>(MMs)</a:t>
                      </a:r>
                    </a:p>
                    <a:p>
                      <a:pPr marL="171450" indent="6350">
                        <a:buFont typeface="Wingdings" panose="05000000000000000000" pitchFamily="2" charset="2"/>
                        <a:buChar char="Ø"/>
                      </a:pPr>
                      <a:r>
                        <a:rPr lang="en-US" altLang="zh-CN" sz="1000" baseline="0" dirty="0" smtClean="0">
                          <a:solidFill>
                            <a:schemeClr val="tx1"/>
                          </a:solidFill>
                          <a:latin typeface="Arial" panose="020B0604020202020204" pitchFamily="34" charset="0"/>
                          <a:cs typeface="Arial" panose="020B0604020202020204" pitchFamily="34" charset="0"/>
                        </a:rPr>
                        <a:t> 3 types of market makers</a:t>
                      </a:r>
                      <a:r>
                        <a:rPr lang="zh-CN" altLang="en-US" sz="1000" baseline="0" dirty="0" smtClean="0">
                          <a:solidFill>
                            <a:schemeClr val="tx1"/>
                          </a:solidFill>
                          <a:latin typeface="Arial" panose="020B0604020202020204" pitchFamily="34" charset="0"/>
                          <a:cs typeface="Arial" panose="020B0604020202020204" pitchFamily="34" charset="0"/>
                        </a:rPr>
                        <a:t> </a:t>
                      </a:r>
                      <a:r>
                        <a:rPr lang="en-US" altLang="zh-CN" sz="1000" baseline="0" dirty="0" smtClean="0">
                          <a:solidFill>
                            <a:schemeClr val="tx1"/>
                          </a:solidFill>
                          <a:latin typeface="Arial" panose="020B0604020202020204" pitchFamily="34" charset="0"/>
                          <a:cs typeface="Arial" panose="020B0604020202020204" pitchFamily="34" charset="0"/>
                        </a:rPr>
                        <a:t>(PMM/ CQMM/ QRMM)</a:t>
                      </a:r>
                    </a:p>
                    <a:p>
                      <a:pPr marL="171450" indent="6350">
                        <a:buFont typeface="Wingdings" panose="05000000000000000000" pitchFamily="2" charset="2"/>
                        <a:buChar char="Ø"/>
                      </a:pPr>
                      <a:r>
                        <a:rPr lang="en-US" altLang="zh-CN" sz="1000" baseline="0" dirty="0" smtClean="0">
                          <a:solidFill>
                            <a:schemeClr val="tx1"/>
                          </a:solidFill>
                          <a:latin typeface="Arial" panose="020B0604020202020204" pitchFamily="34" charset="0"/>
                          <a:cs typeface="Arial" panose="020B0604020202020204" pitchFamily="34" charset="0"/>
                        </a:rPr>
                        <a:t> CQMM to provide 50 series continuous quotations</a:t>
                      </a:r>
                    </a:p>
                  </a:txBody>
                  <a:tcPr marL="84406" marR="84406">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4" name="TextBox 43"/>
          <p:cNvSpPr txBox="1"/>
          <p:nvPr/>
        </p:nvSpPr>
        <p:spPr>
          <a:xfrm>
            <a:off x="1113662" y="4003951"/>
            <a:ext cx="2419200" cy="246221"/>
          </a:xfrm>
          <a:prstGeom prst="rect">
            <a:avLst/>
          </a:prstGeom>
          <a:solidFill>
            <a:srgbClr val="F4364C"/>
          </a:solidFill>
          <a:effectLst/>
        </p:spPr>
        <p:txBody>
          <a:bodyPr wrap="square" rtlCol="0" anchor="ctr">
            <a:spAutoFit/>
          </a:bodyPr>
          <a:lstStyle/>
          <a:p>
            <a:pPr algn="ctr" defTabSz="457122"/>
            <a:r>
              <a:rPr lang="en-US" altLang="zh-TW" sz="1000" b="1" dirty="0">
                <a:solidFill>
                  <a:prstClr val="white">
                    <a:lumMod val="95000"/>
                  </a:prstClr>
                </a:solidFill>
                <a:latin typeface="Arial" panose="020B0604020202020204" pitchFamily="34" charset="0"/>
                <a:cs typeface="Arial" panose="020B0604020202020204" pitchFamily="34" charset="0"/>
              </a:rPr>
              <a:t>Stock Futures (</a:t>
            </a:r>
            <a:r>
              <a:rPr lang="en-US" altLang="zh-TW" sz="1000" b="1" dirty="0" err="1">
                <a:solidFill>
                  <a:prstClr val="white">
                    <a:lumMod val="95000"/>
                  </a:prstClr>
                </a:solidFill>
                <a:latin typeface="Arial" panose="020B0604020202020204" pitchFamily="34" charset="0"/>
                <a:cs typeface="Arial" panose="020B0604020202020204" pitchFamily="34" charset="0"/>
              </a:rPr>
              <a:t>MoM</a:t>
            </a:r>
            <a:r>
              <a:rPr lang="en-US" altLang="zh-TW" sz="1000" b="1" dirty="0">
                <a:solidFill>
                  <a:prstClr val="white">
                    <a:lumMod val="95000"/>
                  </a:prstClr>
                </a:solidFill>
                <a:latin typeface="Arial" panose="020B0604020202020204" pitchFamily="34" charset="0"/>
                <a:cs typeface="Arial" panose="020B0604020202020204" pitchFamily="34" charset="0"/>
              </a:rPr>
              <a:t>)</a:t>
            </a:r>
            <a:endParaRPr lang="en-US" altLang="zh-HK" sz="1000" b="1" dirty="0">
              <a:solidFill>
                <a:prstClr val="white">
                  <a:lumMod val="95000"/>
                </a:prstClr>
              </a:solidFill>
              <a:latin typeface="Arial" panose="020B0604020202020204" pitchFamily="34" charset="0"/>
              <a:cs typeface="Arial" panose="020B0604020202020204" pitchFamily="34" charset="0"/>
            </a:endParaRPr>
          </a:p>
        </p:txBody>
      </p:sp>
      <p:sp>
        <p:nvSpPr>
          <p:cNvPr id="45" name="TextBox 44"/>
          <p:cNvSpPr txBox="1"/>
          <p:nvPr/>
        </p:nvSpPr>
        <p:spPr>
          <a:xfrm>
            <a:off x="3571112" y="3997577"/>
            <a:ext cx="2419200" cy="246221"/>
          </a:xfrm>
          <a:prstGeom prst="rect">
            <a:avLst/>
          </a:prstGeom>
          <a:solidFill>
            <a:srgbClr val="FBAFB7"/>
          </a:solidFill>
          <a:effectLst/>
        </p:spPr>
        <p:txBody>
          <a:bodyPr wrap="square" rtlCol="0" anchor="ctr">
            <a:spAutoFit/>
          </a:bodyPr>
          <a:lstStyle/>
          <a:p>
            <a:pPr algn="ctr" defTabSz="457122"/>
            <a:r>
              <a:rPr lang="en-US" altLang="zh-TW" sz="1000" b="1" dirty="0">
                <a:solidFill>
                  <a:srgbClr val="13426B"/>
                </a:solidFill>
                <a:latin typeface="Arial" panose="020B0604020202020204" pitchFamily="34" charset="0"/>
                <a:cs typeface="Arial" panose="020B0604020202020204" pitchFamily="34" charset="0"/>
              </a:rPr>
              <a:t>Stock Options (</a:t>
            </a:r>
            <a:r>
              <a:rPr lang="en-US" altLang="zh-TW" sz="1000" b="1" dirty="0" err="1">
                <a:solidFill>
                  <a:srgbClr val="13426B"/>
                </a:solidFill>
                <a:latin typeface="Arial" panose="020B0604020202020204" pitchFamily="34" charset="0"/>
                <a:cs typeface="Arial" panose="020B0604020202020204" pitchFamily="34" charset="0"/>
              </a:rPr>
              <a:t>MoM</a:t>
            </a:r>
            <a:r>
              <a:rPr lang="en-US" altLang="zh-TW" sz="1000" b="1" dirty="0">
                <a:solidFill>
                  <a:srgbClr val="13426B"/>
                </a:solidFill>
                <a:latin typeface="Arial" panose="020B0604020202020204" pitchFamily="34" charset="0"/>
                <a:cs typeface="Arial" panose="020B0604020202020204" pitchFamily="34" charset="0"/>
              </a:rPr>
              <a:t>)</a:t>
            </a:r>
            <a:endParaRPr lang="en-US" altLang="zh-HK" sz="1000" b="1" dirty="0">
              <a:solidFill>
                <a:srgbClr val="13426B"/>
              </a:solidFill>
              <a:latin typeface="Arial" panose="020B0604020202020204" pitchFamily="34" charset="0"/>
              <a:cs typeface="Arial" panose="020B0604020202020204" pitchFamily="34" charset="0"/>
            </a:endParaRPr>
          </a:p>
        </p:txBody>
      </p:sp>
      <p:pic>
        <p:nvPicPr>
          <p:cNvPr id="6" name="Picture 5"/>
          <p:cNvPicPr/>
          <p:nvPr>
            <p:extLst>
              <p:ext uri="{D42A27DB-BD31-4B8C-83A1-F6EECF244321}">
                <p14:modId xmlns:p14="http://schemas.microsoft.com/office/powerpoint/2010/main" val="602536708"/>
              </p:ext>
            </p:extLst>
          </p:nvPr>
        </p:nvPicPr>
        <p:blipFill>
          <a:blip r:embed="rId3"/>
          <a:stretch>
            <a:fillRect/>
          </a:stretch>
        </p:blipFill>
        <p:spPr>
          <a:xfrm>
            <a:off x="1037462" y="2071688"/>
            <a:ext cx="2495550" cy="1933575"/>
          </a:xfrm>
          <a:prstGeom prst="rect">
            <a:avLst/>
          </a:prstGeom>
        </p:spPr>
      </p:pic>
      <p:pic>
        <p:nvPicPr>
          <p:cNvPr id="8" name="Picture 7"/>
          <p:cNvPicPr/>
          <p:nvPr>
            <p:extLst>
              <p:ext uri="{D42A27DB-BD31-4B8C-83A1-F6EECF244321}">
                <p14:modId xmlns:p14="http://schemas.microsoft.com/office/powerpoint/2010/main" val="3525137986"/>
              </p:ext>
            </p:extLst>
          </p:nvPr>
        </p:nvPicPr>
        <p:blipFill>
          <a:blip r:embed="rId4"/>
          <a:stretch>
            <a:fillRect/>
          </a:stretch>
        </p:blipFill>
        <p:spPr>
          <a:xfrm>
            <a:off x="3485387" y="2049463"/>
            <a:ext cx="2505075" cy="1933575"/>
          </a:xfrm>
          <a:prstGeom prst="rect">
            <a:avLst/>
          </a:prstGeom>
        </p:spPr>
      </p:pic>
      <p:pic>
        <p:nvPicPr>
          <p:cNvPr id="9" name="Picture 8"/>
          <p:cNvPicPr/>
          <p:nvPr>
            <p:extLst>
              <p:ext uri="{D42A27DB-BD31-4B8C-83A1-F6EECF244321}">
                <p14:modId xmlns:p14="http://schemas.microsoft.com/office/powerpoint/2010/main" val="3380045361"/>
              </p:ext>
            </p:extLst>
          </p:nvPr>
        </p:nvPicPr>
        <p:blipFill>
          <a:blip r:embed="rId5"/>
          <a:stretch>
            <a:fillRect/>
          </a:stretch>
        </p:blipFill>
        <p:spPr>
          <a:xfrm>
            <a:off x="1126362" y="4260850"/>
            <a:ext cx="2486025" cy="1933575"/>
          </a:xfrm>
          <a:prstGeom prst="rect">
            <a:avLst/>
          </a:prstGeom>
        </p:spPr>
      </p:pic>
      <p:pic>
        <p:nvPicPr>
          <p:cNvPr id="10" name="Picture 9"/>
          <p:cNvPicPr/>
          <p:nvPr>
            <p:extLst>
              <p:ext uri="{D42A27DB-BD31-4B8C-83A1-F6EECF244321}">
                <p14:modId xmlns:p14="http://schemas.microsoft.com/office/powerpoint/2010/main" val="691721236"/>
              </p:ext>
            </p:extLst>
          </p:nvPr>
        </p:nvPicPr>
        <p:blipFill>
          <a:blip r:embed="rId6"/>
          <a:stretch>
            <a:fillRect/>
          </a:stretch>
        </p:blipFill>
        <p:spPr>
          <a:xfrm>
            <a:off x="3521900" y="4241800"/>
            <a:ext cx="2495550" cy="1933575"/>
          </a:xfrm>
          <a:prstGeom prst="rect">
            <a:avLst/>
          </a:prstGeom>
        </p:spPr>
      </p:pic>
      <p:pic>
        <p:nvPicPr>
          <p:cNvPr id="11" name="Picture 10"/>
          <p:cNvPicPr/>
          <p:nvPr>
            <p:extLst>
              <p:ext uri="{D42A27DB-BD31-4B8C-83A1-F6EECF244321}">
                <p14:modId xmlns:p14="http://schemas.microsoft.com/office/powerpoint/2010/main" val="2032010803"/>
              </p:ext>
            </p:extLst>
          </p:nvPr>
        </p:nvPicPr>
        <p:blipFill>
          <a:blip r:embed="rId7"/>
          <a:stretch>
            <a:fillRect/>
          </a:stretch>
        </p:blipFill>
        <p:spPr>
          <a:xfrm>
            <a:off x="867600" y="1120775"/>
            <a:ext cx="5191125" cy="676275"/>
          </a:xfrm>
          <a:prstGeom prst="rect">
            <a:avLst/>
          </a:prstGeom>
        </p:spPr>
      </p:pic>
    </p:spTree>
    <p:extLst>
      <p:ext uri="{BB962C8B-B14F-4D97-AF65-F5344CB8AC3E}">
        <p14:creationId xmlns:p14="http://schemas.microsoft.com/office/powerpoint/2010/main" val="2715432545"/>
      </p:ext>
    </p:extLst>
  </p:cSld>
  <p:clrMapOvr>
    <a:masterClrMapping/>
  </p:clrMapOvr>
  <p:transition spd="med"/>
</p:sld>
</file>

<file path=ppt/theme/theme1.xml><?xml version="1.0" encoding="utf-8"?>
<a:theme xmlns:a="http://schemas.openxmlformats.org/drawingml/2006/main" name="HKEX PPT A4 Eng">
  <a:themeElements>
    <a:clrScheme name="HKEX ppt">
      <a:dk1>
        <a:sysClr val="windowText" lastClr="000000"/>
      </a:dk1>
      <a:lt1>
        <a:sysClr val="window" lastClr="FFFFFF"/>
      </a:lt1>
      <a:dk2>
        <a:srgbClr val="FEDD00"/>
      </a:dk2>
      <a:lt2>
        <a:srgbClr val="F4364C"/>
      </a:lt2>
      <a:accent1>
        <a:srgbClr val="13426B"/>
      </a:accent1>
      <a:accent2>
        <a:srgbClr val="25CAD3"/>
      </a:accent2>
      <a:accent3>
        <a:srgbClr val="FFB81C"/>
      </a:accent3>
      <a:accent4>
        <a:srgbClr val="41748D"/>
      </a:accent4>
      <a:accent5>
        <a:srgbClr val="B5E3D8"/>
      </a:accent5>
      <a:accent6>
        <a:srgbClr val="5E336E"/>
      </a:accent6>
      <a:hlink>
        <a:srgbClr val="13426B"/>
      </a:hlink>
      <a:folHlink>
        <a:srgbClr val="41748D"/>
      </a:folHlink>
    </a:clrScheme>
    <a:fontScheme name="HKEX ppt">
      <a:majorFont>
        <a:latin typeface="Arial"/>
        <a:ea typeface="Microsoft JhengHei"/>
        <a:cs typeface="Arial"/>
      </a:majorFont>
      <a:minorFont>
        <a:latin typeface="Arial"/>
        <a:ea typeface="Microsoft JhengHei"/>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t" anchorCtr="0">
        <a:noAutofit/>
      </a:bodyPr>
      <a:lstStyle>
        <a:defPPr marL="0" marR="0" indent="0" algn="l" defTabSz="825500" rtl="0" fontAlgn="auto" latinLnBrk="0" hangingPunct="0">
          <a:lnSpc>
            <a:spcPct val="100000"/>
          </a:lnSpc>
          <a:spcBef>
            <a:spcPts val="0"/>
          </a:spcBef>
          <a:spcAft>
            <a:spcPts val="0"/>
          </a:spcAft>
          <a:buClrTx/>
          <a:buSzTx/>
          <a:buFontTx/>
          <a:buNone/>
          <a:tabLst/>
          <a:defRPr kumimoji="0" sz="1100" b="0" i="0" u="none" strike="noStrike" cap="none" spc="0" normalizeH="0" baseline="0" dirty="0" smtClean="0">
            <a:ln>
              <a:noFill/>
            </a:ln>
            <a:solidFill>
              <a:srgbClr val="FFFFFF"/>
            </a:solidFill>
            <a:effectLst/>
            <a:uFillTx/>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chorCtr="0">
        <a:noAutofit/>
      </a:bodyPr>
      <a:lstStyle>
        <a:defPPr marL="0" marR="0" indent="0" algn="l" defTabSz="2438338" rtl="0" fontAlgn="auto" latinLnBrk="0" hangingPunct="0">
          <a:lnSpc>
            <a:spcPct val="120000"/>
          </a:lnSpc>
          <a:spcBef>
            <a:spcPts val="0"/>
          </a:spcBef>
          <a:spcAft>
            <a:spcPts val="0"/>
          </a:spcAft>
          <a:buClrTx/>
          <a:buSzTx/>
          <a:buFontTx/>
          <a:buNone/>
          <a:tabLst/>
          <a:defRPr kumimoji="0" sz="1100" b="0" i="0" u="none" strike="noStrike" cap="none" spc="0" normalizeH="0" baseline="0" dirty="0">
            <a:ln>
              <a:noFill/>
            </a:ln>
            <a:solidFill>
              <a:srgbClr val="000000"/>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guideline">
  <a:themeElements>
    <a:clrScheme name="HKEX ppt">
      <a:dk1>
        <a:sysClr val="windowText" lastClr="000000"/>
      </a:dk1>
      <a:lt1>
        <a:sysClr val="window" lastClr="FFFFFF"/>
      </a:lt1>
      <a:dk2>
        <a:srgbClr val="FEDD00"/>
      </a:dk2>
      <a:lt2>
        <a:srgbClr val="F4364C"/>
      </a:lt2>
      <a:accent1>
        <a:srgbClr val="13426B"/>
      </a:accent1>
      <a:accent2>
        <a:srgbClr val="25CAD3"/>
      </a:accent2>
      <a:accent3>
        <a:srgbClr val="FFB81C"/>
      </a:accent3>
      <a:accent4>
        <a:srgbClr val="41748D"/>
      </a:accent4>
      <a:accent5>
        <a:srgbClr val="B5E3D8"/>
      </a:accent5>
      <a:accent6>
        <a:srgbClr val="5E366E"/>
      </a:accent6>
      <a:hlink>
        <a:srgbClr val="13426B"/>
      </a:hlink>
      <a:folHlink>
        <a:srgbClr val="41748D"/>
      </a:folHlink>
    </a:clrScheme>
    <a:fontScheme name="HKEX ppt">
      <a:majorFont>
        <a:latin typeface="Arial"/>
        <a:ea typeface="Microsoft JhengHei"/>
        <a:cs typeface="Arial"/>
      </a:majorFont>
      <a:minorFont>
        <a:latin typeface="Arial"/>
        <a:ea typeface="Microsoft JhengHe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E366E"/>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ntent Page" ma:contentTypeID="0x01010901008F8C07B999CAA248A725B0C8BC6F8E1D" ma:contentTypeVersion="6" ma:contentTypeDescription="Create a new Content Page." ma:contentTypeScope="" ma:versionID="8f2b621dd1058c4a2a7315f9f138954f">
  <xsd:schema xmlns:xsd="http://www.w3.org/2001/XMLSchema" xmlns:xs="http://www.w3.org/2001/XMLSchema" xmlns:p="http://schemas.microsoft.com/office/2006/metadata/properties" xmlns:ns2="0a922257-2113-4642-8ee3-e676026e3f1e" xmlns:ns3="1ec09d76-aa99-462a-b8f8-405a448fee76" xmlns:ns4="2498116e-b2a2-4611-8a15-b9944301ac49" targetNamespace="http://schemas.microsoft.com/office/2006/metadata/properties" ma:root="true" ma:fieldsID="6d4cc9147b2c7f5b0e8baf9fefdaaa3a" ns2:_="" ns3:_="" ns4:_="">
    <xsd:import namespace="0a922257-2113-4642-8ee3-e676026e3f1e"/>
    <xsd:import namespace="1ec09d76-aa99-462a-b8f8-405a448fee76"/>
    <xsd:import namespace="2498116e-b2a2-4611-8a15-b9944301ac49"/>
    <xsd:element name="properties">
      <xsd:complexType>
        <xsd:sequence>
          <xsd:element name="documentManagement">
            <xsd:complexType>
              <xsd:all>
                <xsd:element ref="ns2:m4dab6f727da481182147be2e5eb544f" minOccurs="0"/>
                <xsd:element ref="ns3:TaxCatchAll" minOccurs="0"/>
                <xsd:element ref="ns3:TaxCatchAllLabel" minOccurs="0"/>
                <xsd:element ref="ns4:LastUpdat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22257-2113-4642-8ee3-e676026e3f1e" elementFormDefault="qualified">
    <xsd:import namespace="http://schemas.microsoft.com/office/2006/documentManagement/types"/>
    <xsd:import namespace="http://schemas.microsoft.com/office/infopath/2007/PartnerControls"/>
    <xsd:element name="m4dab6f727da481182147be2e5eb544f" ma:index="8" nillable="true" ma:taxonomy="true" ma:internalName="m4dab6f727da481182147be2e5eb544f" ma:taxonomyFieldName="Keyword0" ma:displayName="Keyword" ma:readOnly="false" ma:default="" ma:fieldId="{64dab6f7-27da-4811-8214-7be2e5eb544f}" ma:taxonomyMulti="true" ma:sspId="0332fe15-b9b2-4211-ba88-59dfac104c1c" ma:termSetId="1a335553-77da-4f9d-89d6-009e0511bdd3" ma:anchorId="00000000-0000-0000-0000-000000000000" ma:open="false" ma:isKeyword="false">
      <xsd:complexType>
        <xsd:sequence>
          <xsd:element ref="pc:Terms" minOccurs="0" maxOccurs="1"/>
        </xsd:sequence>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c09d76-aa99-462a-b8f8-405a448fee76"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997fb96f-eda1-4b3e-be67-edde81064035}" ma:internalName="TaxCatchAll" ma:showField="CatchAllData" ma:web="1ec09d76-aa99-462a-b8f8-405a448fee7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97fb96f-eda1-4b3e-be67-edde81064035}" ma:internalName="TaxCatchAllLabel" ma:readOnly="true" ma:showField="CatchAllDataLabel" ma:web="1ec09d76-aa99-462a-b8f8-405a448fee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98116e-b2a2-4611-8a15-b9944301ac49" elementFormDefault="qualified">
    <xsd:import namespace="http://schemas.microsoft.com/office/2006/documentManagement/types"/>
    <xsd:import namespace="http://schemas.microsoft.com/office/infopath/2007/PartnerControls"/>
    <xsd:element name="LastUpdatedDate" ma:index="12" nillable="true" ma:displayName="Last modified" ma:format="DateOnly" ma:internalName="LastUpdat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a922257-2113-4642-8ee3-e676026e3f1e">2Z5ZTZM4TKC2-140-181</_dlc_DocId>
    <_dlc_DocIdUrl xmlns="0a922257-2113-4642-8ee3-e676026e3f1e">
      <Url>https://iexchange.hkex/sites/hkex/HKExCCD/External Communications/_layouts/15/DocIdRedir.aspx?ID=2Z5ZTZM4TKC2-140-181</Url>
      <Description>2Z5ZTZM4TKC2-140-181</Description>
    </_dlc_DocIdUrl>
    <TaxCatchAll xmlns="1ec09d76-aa99-462a-b8f8-405a448fee76"/>
    <LastUpdatedDate xmlns="2498116e-b2a2-4611-8a15-b9944301ac49" xsi:nil="true"/>
    <m4dab6f727da481182147be2e5eb544f xmlns="0a922257-2113-4642-8ee3-e676026e3f1e">
      <Terms xmlns="http://schemas.microsoft.com/office/infopath/2007/PartnerControls"/>
    </m4dab6f727da481182147be2e5eb544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361D33-A40F-4B71-9CE9-7CD0D61CC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22257-2113-4642-8ee3-e676026e3f1e"/>
    <ds:schemaRef ds:uri="1ec09d76-aa99-462a-b8f8-405a448fee76"/>
    <ds:schemaRef ds:uri="2498116e-b2a2-4611-8a15-b9944301a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1C71F9-DDE4-4147-A90F-EADB3148E1E3}">
  <ds:schemaRefs>
    <ds:schemaRef ds:uri="0a922257-2113-4642-8ee3-e676026e3f1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c09d76-aa99-462a-b8f8-405a448fee76"/>
    <ds:schemaRef ds:uri="2498116e-b2a2-4611-8a15-b9944301ac49"/>
    <ds:schemaRef ds:uri="http://www.w3.org/XML/1998/namespace"/>
    <ds:schemaRef ds:uri="http://purl.org/dc/dcmitype/"/>
  </ds:schemaRefs>
</ds:datastoreItem>
</file>

<file path=customXml/itemProps3.xml><?xml version="1.0" encoding="utf-8"?>
<ds:datastoreItem xmlns:ds="http://schemas.openxmlformats.org/officeDocument/2006/customXml" ds:itemID="{1A228B01-D118-489B-B96A-F69D1426CF53}">
  <ds:schemaRefs>
    <ds:schemaRef ds:uri="http://schemas.microsoft.com/sharepoint/v3/contenttype/forms"/>
  </ds:schemaRefs>
</ds:datastoreItem>
</file>

<file path=customXml/itemProps4.xml><?xml version="1.0" encoding="utf-8"?>
<ds:datastoreItem xmlns:ds="http://schemas.openxmlformats.org/officeDocument/2006/customXml" ds:itemID="{21E3F023-B1A3-48A3-9955-C98C2FAD5F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5393</TotalTime>
  <Words>2372</Words>
  <Application>Microsoft Office PowerPoint</Application>
  <PresentationFormat>Custom</PresentationFormat>
  <Paragraphs>585</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 (Body)</vt:lpstr>
      <vt:lpstr>FS Elliot Pro</vt:lpstr>
      <vt:lpstr>Helvetica Neue</vt:lpstr>
      <vt:lpstr>Helvetica Neue Medium</vt:lpstr>
      <vt:lpstr>Microsoft JhengHei</vt:lpstr>
      <vt:lpstr>Microsoft JhengHei</vt:lpstr>
      <vt:lpstr>Arial</vt:lpstr>
      <vt:lpstr>Calibri</vt:lpstr>
      <vt:lpstr>Wingdings</vt:lpstr>
      <vt:lpstr>HKEX PPT A4 Eng</vt:lpstr>
      <vt:lpstr>Simple guideline</vt:lpstr>
      <vt:lpstr>Equity Derivatives Monthly Update</vt:lpstr>
      <vt:lpstr>Disclaimer</vt:lpstr>
      <vt:lpstr>Equity Indices Monthly Performance in</vt:lpstr>
      <vt:lpstr>Equity Index Futures &amp; Options</vt:lpstr>
      <vt:lpstr>Equity Index Futures &amp; Options</vt:lpstr>
      <vt:lpstr>Equity Index Futures &amp; Options</vt:lpstr>
      <vt:lpstr>Equity Index Futures &amp; Options</vt:lpstr>
      <vt:lpstr>Weekly HSI &amp; HSCEI Options Performance</vt:lpstr>
      <vt:lpstr>Equity Futures &amp; Options</vt:lpstr>
      <vt:lpstr>MSCI Asia and Emerging Market Index Futures Performance</vt:lpstr>
      <vt:lpstr>MSCI AC Asia ex Japan NTR Index (AxJ) Futures Performance</vt:lpstr>
      <vt:lpstr>Hang Seng Mainland Banks Index Futures Performance</vt:lpstr>
      <vt:lpstr>Hang Seng Mainland Oil &amp; Gas Index Futures Performance</vt:lpstr>
      <vt:lpstr>Hang Seng Mainland Properties Index Futures Performance</vt:lpstr>
      <vt:lpstr>CES120 Index Futures Performance</vt:lpstr>
      <vt:lpstr>MSCI Asia and Emerging Market Index Futures Access Codes</vt:lpstr>
      <vt:lpstr>Weekly HSI and HSCEI Options Access Codes</vt:lpstr>
      <vt:lpstr>Sector Index and Sector Index Futures Access Codes</vt:lpstr>
      <vt:lpstr>CES120 Index and CES120 Index Futures Access Codes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Stepworks</dc:creator>
  <cp:lastModifiedBy>Dick Fung</cp:lastModifiedBy>
  <cp:revision>465</cp:revision>
  <dcterms:modified xsi:type="dcterms:W3CDTF">2020-11-07T08:36:15Z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0x01010901008F8C07B999CAA248A725B0C8BC6F8E1D</vt:lpwstr>
  </property>
  <property fmtid="{D5CDD505-2E9C-101B-9397-08002B2CF9AE}" pid="3" name="_dlc_DocIdItemGuid">
    <vt:lpwstr>c8191bd9-30fe-4ac9-b516-f25e11a0477a</vt:lpwstr>
  </property>
  <property fmtid="{D5CDD505-2E9C-101B-9397-08002B2CF9AE}" pid="4" name="Keyword0">
    <vt:lpwstr/>
  </property>
</Properties>
</file>